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869" r:id="rId2"/>
    <p:sldMasterId id="2147483878" r:id="rId3"/>
    <p:sldMasterId id="2147483902" r:id="rId4"/>
  </p:sldMasterIdLst>
  <p:notesMasterIdLst>
    <p:notesMasterId r:id="rId20"/>
  </p:notesMasterIdLst>
  <p:handoutMasterIdLst>
    <p:handoutMasterId r:id="rId21"/>
  </p:handoutMasterIdLst>
  <p:sldIdLst>
    <p:sldId id="592" r:id="rId5"/>
    <p:sldId id="594" r:id="rId6"/>
    <p:sldId id="607" r:id="rId7"/>
    <p:sldId id="595" r:id="rId8"/>
    <p:sldId id="601" r:id="rId9"/>
    <p:sldId id="602" r:id="rId10"/>
    <p:sldId id="610" r:id="rId11"/>
    <p:sldId id="609" r:id="rId12"/>
    <p:sldId id="613" r:id="rId13"/>
    <p:sldId id="604" r:id="rId14"/>
    <p:sldId id="606" r:id="rId15"/>
    <p:sldId id="605" r:id="rId16"/>
    <p:sldId id="611" r:id="rId17"/>
    <p:sldId id="612" r:id="rId18"/>
    <p:sldId id="600" r:id="rId19"/>
  </p:sldIdLst>
  <p:sldSz cx="9144000" cy="6858000" type="screen4x3"/>
  <p:notesSz cx="7010400" cy="9296400"/>
  <p:custDataLst>
    <p:tags r:id="rId22"/>
  </p:custDataLst>
  <p:defaultTextStyle>
    <a:defPPr>
      <a:defRPr lang="en-US"/>
    </a:defPPr>
    <a:lvl1pPr algn="l" rtl="0" fontAlgn="base">
      <a:spcBef>
        <a:spcPct val="0"/>
      </a:spcBef>
      <a:spcAft>
        <a:spcPct val="0"/>
      </a:spcAft>
      <a:defRPr sz="1200"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sz="12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12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12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1200" kern="1200">
        <a:solidFill>
          <a:schemeClr val="tx1"/>
        </a:solidFill>
        <a:latin typeface="Arial" pitchFamily="34" charset="0"/>
        <a:ea typeface="+mn-ea"/>
        <a:cs typeface="Times New Roman" pitchFamily="18" charset="0"/>
      </a:defRPr>
    </a:lvl5pPr>
    <a:lvl6pPr marL="2286000" algn="l" defTabSz="914400" rtl="0" eaLnBrk="1" latinLnBrk="0" hangingPunct="1">
      <a:defRPr sz="1200" kern="1200">
        <a:solidFill>
          <a:schemeClr val="tx1"/>
        </a:solidFill>
        <a:latin typeface="Arial" pitchFamily="34" charset="0"/>
        <a:ea typeface="+mn-ea"/>
        <a:cs typeface="Times New Roman" pitchFamily="18" charset="0"/>
      </a:defRPr>
    </a:lvl6pPr>
    <a:lvl7pPr marL="2743200" algn="l" defTabSz="914400" rtl="0" eaLnBrk="1" latinLnBrk="0" hangingPunct="1">
      <a:defRPr sz="1200" kern="1200">
        <a:solidFill>
          <a:schemeClr val="tx1"/>
        </a:solidFill>
        <a:latin typeface="Arial" pitchFamily="34" charset="0"/>
        <a:ea typeface="+mn-ea"/>
        <a:cs typeface="Times New Roman" pitchFamily="18" charset="0"/>
      </a:defRPr>
    </a:lvl7pPr>
    <a:lvl8pPr marL="3200400" algn="l" defTabSz="914400" rtl="0" eaLnBrk="1" latinLnBrk="0" hangingPunct="1">
      <a:defRPr sz="1200" kern="1200">
        <a:solidFill>
          <a:schemeClr val="tx1"/>
        </a:solidFill>
        <a:latin typeface="Arial" pitchFamily="34" charset="0"/>
        <a:ea typeface="+mn-ea"/>
        <a:cs typeface="Times New Roman" pitchFamily="18" charset="0"/>
      </a:defRPr>
    </a:lvl8pPr>
    <a:lvl9pPr marL="3657600" algn="l" defTabSz="914400" rtl="0" eaLnBrk="1" latinLnBrk="0" hangingPunct="1">
      <a:defRPr sz="1200" kern="1200">
        <a:solidFill>
          <a:schemeClr val="tx1"/>
        </a:solidFill>
        <a:latin typeface="Arial" pitchFamily="34"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bie.Hood" initials="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CC9900"/>
    <a:srgbClr val="FFFF99"/>
    <a:srgbClr val="66FFFF"/>
    <a:srgbClr val="008080"/>
    <a:srgbClr val="00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5" autoAdjust="0"/>
    <p:restoredTop sz="86501" autoAdjust="0"/>
  </p:normalViewPr>
  <p:slideViewPr>
    <p:cSldViewPr snapToGrid="0">
      <p:cViewPr>
        <p:scale>
          <a:sx n="66" d="100"/>
          <a:sy n="66" d="100"/>
        </p:scale>
        <p:origin x="-1290" y="-12"/>
      </p:cViewPr>
      <p:guideLst>
        <p:guide orient="horz" pos="2172"/>
        <p:guide pos="2878"/>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p:scale>
          <a:sx n="100" d="100"/>
          <a:sy n="100" d="100"/>
        </p:scale>
        <p:origin x="-1500" y="53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defTabSz="929838">
              <a:defRPr>
                <a:latin typeface="Times New Roman" pitchFamily="18" charset="0"/>
              </a:defRPr>
            </a:lvl1pPr>
          </a:lstStyle>
          <a:p>
            <a:pPr>
              <a:defRPr/>
            </a:pPr>
            <a:endParaRPr lang="en-US"/>
          </a:p>
        </p:txBody>
      </p:sp>
      <p:sp>
        <p:nvSpPr>
          <p:cNvPr id="17411" name="Rectangle 1027"/>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algn="r" defTabSz="929838">
              <a:defRPr>
                <a:latin typeface="Times New Roman" pitchFamily="18" charset="0"/>
              </a:defRPr>
            </a:lvl1pPr>
          </a:lstStyle>
          <a:p>
            <a:pPr>
              <a:defRPr/>
            </a:pPr>
            <a:endParaRPr lang="en-US"/>
          </a:p>
        </p:txBody>
      </p:sp>
      <p:sp>
        <p:nvSpPr>
          <p:cNvPr id="17412" name="Rectangle 1028"/>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defTabSz="929838">
              <a:defRPr>
                <a:latin typeface="Times New Roman" pitchFamily="18" charset="0"/>
              </a:defRPr>
            </a:lvl1pPr>
          </a:lstStyle>
          <a:p>
            <a:pPr>
              <a:defRPr/>
            </a:pPr>
            <a:r>
              <a:rPr lang="en-US" smtClean="0"/>
              <a:t>9 November 2009</a:t>
            </a:r>
            <a:endParaRPr lang="en-US"/>
          </a:p>
        </p:txBody>
      </p:sp>
      <p:sp>
        <p:nvSpPr>
          <p:cNvPr id="17413" name="Rectangle 1029"/>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algn="r" defTabSz="929838">
              <a:defRPr>
                <a:latin typeface="Times New Roman" pitchFamily="18" charset="0"/>
              </a:defRPr>
            </a:lvl1pPr>
          </a:lstStyle>
          <a:p>
            <a:pPr>
              <a:defRPr/>
            </a:pPr>
            <a:fld id="{16CA2E51-D880-434C-A9EC-2A828A3216E2}" type="slidenum">
              <a:rPr lang="en-US"/>
              <a:pPr>
                <a:defRPr/>
              </a:pPr>
              <a:t>‹#›</a:t>
            </a:fld>
            <a:endParaRPr lang="en-US"/>
          </a:p>
        </p:txBody>
      </p:sp>
    </p:spTree>
    <p:extLst>
      <p:ext uri="{BB962C8B-B14F-4D97-AF65-F5344CB8AC3E}">
        <p14:creationId xmlns:p14="http://schemas.microsoft.com/office/powerpoint/2010/main" val="380659842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defTabSz="929838">
              <a:defRPr>
                <a:latin typeface="Times New Roman" pitchFamily="18" charset="0"/>
              </a:defRPr>
            </a:lvl1pPr>
          </a:lstStyle>
          <a:p>
            <a:pPr>
              <a:defRPr/>
            </a:pPr>
            <a:endParaRPr lang="en-US"/>
          </a:p>
        </p:txBody>
      </p:sp>
      <p:sp>
        <p:nvSpPr>
          <p:cNvPr id="2253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algn="r" defTabSz="929838">
              <a:defRPr>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p>
            <a:pPr lvl="0"/>
            <a:endParaRPr lang="en-US" noProof="0" dirty="0" smtClean="0"/>
          </a:p>
        </p:txBody>
      </p:sp>
      <p:sp>
        <p:nvSpPr>
          <p:cNvPr id="2253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defTabSz="929838">
              <a:defRPr>
                <a:latin typeface="Times New Roman" pitchFamily="18" charset="0"/>
              </a:defRPr>
            </a:lvl1pPr>
          </a:lstStyle>
          <a:p>
            <a:pPr>
              <a:defRPr/>
            </a:pPr>
            <a:r>
              <a:rPr lang="en-US" smtClean="0"/>
              <a:t>9 November 2009</a:t>
            </a:r>
            <a:endParaRPr lang="en-US"/>
          </a:p>
        </p:txBody>
      </p:sp>
      <p:sp>
        <p:nvSpPr>
          <p:cNvPr id="2253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algn="r" defTabSz="929838">
              <a:defRPr>
                <a:latin typeface="Times New Roman" pitchFamily="18" charset="0"/>
              </a:defRPr>
            </a:lvl1pPr>
          </a:lstStyle>
          <a:p>
            <a:pPr>
              <a:defRPr/>
            </a:pPr>
            <a:fld id="{E38DC217-44F0-489D-B3C0-524FF5B00F6E}" type="slidenum">
              <a:rPr lang="en-US"/>
              <a:pPr>
                <a:defRPr/>
              </a:pPr>
              <a:t>‹#›</a:t>
            </a:fld>
            <a:endParaRPr lang="en-US"/>
          </a:p>
        </p:txBody>
      </p:sp>
    </p:spTree>
    <p:extLst>
      <p:ext uri="{BB962C8B-B14F-4D97-AF65-F5344CB8AC3E}">
        <p14:creationId xmlns:p14="http://schemas.microsoft.com/office/powerpoint/2010/main" val="148763962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Dropsonde</a:t>
            </a:r>
            <a:r>
              <a:rPr lang="en-US" dirty="0" smtClean="0"/>
              <a:t> locations are plotted</a:t>
            </a:r>
            <a:r>
              <a:rPr lang="en-US" baseline="0" dirty="0" smtClean="0"/>
              <a:t> on top of total </a:t>
            </a:r>
            <a:r>
              <a:rPr lang="en-US" baseline="0" dirty="0" err="1" smtClean="0"/>
              <a:t>precipitable</a:t>
            </a:r>
            <a:r>
              <a:rPr lang="en-US" baseline="0" dirty="0" smtClean="0"/>
              <a:t> water vapor image derived from AMSR-E.  Green circles correspond to </a:t>
            </a:r>
            <a:r>
              <a:rPr lang="en-US" baseline="0" dirty="0" err="1" smtClean="0"/>
              <a:t>sondes</a:t>
            </a:r>
            <a:r>
              <a:rPr lang="en-US" baseline="0" dirty="0" smtClean="0"/>
              <a:t> with full data return while yellow circles corresponds to </a:t>
            </a:r>
            <a:r>
              <a:rPr lang="en-US" baseline="0" dirty="0" err="1" smtClean="0"/>
              <a:t>sondes</a:t>
            </a:r>
            <a:r>
              <a:rPr lang="en-US" baseline="0" dirty="0" smtClean="0"/>
              <a:t> with partial data.  Two </a:t>
            </a:r>
            <a:r>
              <a:rPr lang="en-US" baseline="0" dirty="0" err="1" smtClean="0"/>
              <a:t>sondes</a:t>
            </a:r>
            <a:r>
              <a:rPr lang="en-US" baseline="0" dirty="0" smtClean="0"/>
              <a:t> lacked wind data while a third was a fast fall.  Skew-T diagrams are shown for 3 selected soundings capturing the wide range of atmospheric conditions sampled during the flight.  The northern sounding clearly shows the </a:t>
            </a:r>
            <a:r>
              <a:rPr lang="en-US" baseline="0" dirty="0" err="1" smtClean="0"/>
              <a:t>tropopause</a:t>
            </a:r>
            <a:r>
              <a:rPr lang="en-US" baseline="0" dirty="0" smtClean="0"/>
              <a:t> and a very strong jet.  The central profile was obtained while crossing the atmospheric river.  The atmosphere is very moist at low levels in the core of the atmospheric river.  The southern sounding illustrates tropical conditions with a moist boundary layer, a strong inversion, and drier </a:t>
            </a:r>
            <a:r>
              <a:rPr lang="en-US" baseline="0" smtClean="0"/>
              <a:t>air aloft.  </a:t>
            </a:r>
            <a:endParaRPr lang="en-US" dirty="0"/>
          </a:p>
        </p:txBody>
      </p:sp>
      <p:sp>
        <p:nvSpPr>
          <p:cNvPr id="4" name="Slide Number Placeholder 3"/>
          <p:cNvSpPr>
            <a:spLocks noGrp="1"/>
          </p:cNvSpPr>
          <p:nvPr>
            <p:ph type="sldNum" sz="quarter" idx="10"/>
          </p:nvPr>
        </p:nvSpPr>
        <p:spPr/>
        <p:txBody>
          <a:bodyPr/>
          <a:lstStyle/>
          <a:p>
            <a:fld id="{D615BD0D-1BB2-4ABD-A961-8BD100DC28CC}"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 cross</a:t>
            </a:r>
            <a:r>
              <a:rPr lang="en-US" baseline="0" dirty="0" smtClean="0"/>
              <a:t> sections were made by plotting all information from all drops along the north-south transect. Fields shown are temperature, wind speed, and relative humidity. The temperature field shows isotherms sloping downward from left to right, indicating the polar front north of 30-35°N. The cold tropical </a:t>
            </a:r>
            <a:r>
              <a:rPr lang="en-US" baseline="0" dirty="0" err="1" smtClean="0"/>
              <a:t>tropopause</a:t>
            </a:r>
            <a:r>
              <a:rPr lang="en-US" baseline="0" dirty="0" smtClean="0"/>
              <a:t> is also seen. Consistent with thermal wind balance, the wind speed field shows the wind maximum associated with the polar jet, with winds near 70 </a:t>
            </a:r>
            <a:r>
              <a:rPr lang="en-US" baseline="0" dirty="0" err="1" smtClean="0"/>
              <a:t>m/s</a:t>
            </a:r>
            <a:r>
              <a:rPr lang="en-US" baseline="0" dirty="0" smtClean="0"/>
              <a:t>. A much weaker secondary maximum is found at upper levels near 32°N. The relative </a:t>
            </a:r>
            <a:r>
              <a:rPr lang="en-US" baseline="0" dirty="0" err="1" smtClean="0"/>
              <a:t>humdity</a:t>
            </a:r>
            <a:r>
              <a:rPr lang="en-US" baseline="0" dirty="0" smtClean="0"/>
              <a:t> field shows the moist zone associated with the polar front and the atmospheric river. Interestingly, the moisture field is characterized by three vertical plumes of higher relative humidity. Further southward, one can see the very dry subtropics, the dryness caused by large-scale subsidence associated with the Hadley circulation. South of about 12°N can be seen the moist tropical region of the Pacific Inter-Tropical Convergence Zone (ITCZ) region.</a:t>
            </a:r>
            <a:endParaRPr lang="en-US" dirty="0"/>
          </a:p>
        </p:txBody>
      </p:sp>
      <p:sp>
        <p:nvSpPr>
          <p:cNvPr id="4" name="Slide Number Placeholder 3"/>
          <p:cNvSpPr>
            <a:spLocks noGrp="1"/>
          </p:cNvSpPr>
          <p:nvPr>
            <p:ph type="sldNum" sz="quarter" idx="10"/>
          </p:nvPr>
        </p:nvSpPr>
        <p:spPr/>
        <p:txBody>
          <a:bodyPr/>
          <a:lstStyle/>
          <a:p>
            <a:fld id="{19392BBE-75F7-9F4C-97A2-B61F0CD29F25}"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vapor transport is product of the specific humidity and wind speed.  Contoured here is component along inferred</a:t>
            </a:r>
            <a:r>
              <a:rPr lang="en-US" baseline="0" dirty="0" smtClean="0"/>
              <a:t> axis direction of the AR</a:t>
            </a:r>
          </a:p>
          <a:p>
            <a:r>
              <a:rPr lang="en-US" baseline="0" dirty="0" smtClean="0"/>
              <a:t>Can further integrate in the vertical to get Integrated Vapor Transport (IVT)</a:t>
            </a:r>
            <a:endParaRPr lang="en-US" dirty="0"/>
          </a:p>
        </p:txBody>
      </p:sp>
      <p:sp>
        <p:nvSpPr>
          <p:cNvPr id="4" name="Slide Number Placeholder 3"/>
          <p:cNvSpPr>
            <a:spLocks noGrp="1"/>
          </p:cNvSpPr>
          <p:nvPr>
            <p:ph type="sldNum" sz="quarter" idx="10"/>
          </p:nvPr>
        </p:nvSpPr>
        <p:spPr/>
        <p:txBody>
          <a:bodyPr/>
          <a:lstStyle/>
          <a:p>
            <a:fld id="{9F45CE7E-6473-2643-B8E3-9A042BA0F0EB}"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chor="b">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neOffic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FE1AAA8-A426-4F79-93CF-FE74E64E22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oalLea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D3C53A1-557A-4494-8F56-E18E4A090F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E3033AF-7D97-43BF-A0D8-24892D9F735F}"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152400" y="1066800"/>
            <a:ext cx="4419600" cy="26670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6"/>
          <p:cNvSpPr>
            <a:spLocks noGrp="1"/>
          </p:cNvSpPr>
          <p:nvPr>
            <p:ph sz="quarter" idx="14"/>
          </p:nvPr>
        </p:nvSpPr>
        <p:spPr>
          <a:xfrm>
            <a:off x="152400" y="3886200"/>
            <a:ext cx="4419600" cy="25146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6"/>
          <p:cNvSpPr>
            <a:spLocks noGrp="1"/>
          </p:cNvSpPr>
          <p:nvPr>
            <p:ph sz="quarter" idx="15"/>
          </p:nvPr>
        </p:nvSpPr>
        <p:spPr>
          <a:xfrm>
            <a:off x="4572000" y="1066800"/>
            <a:ext cx="4419600" cy="53340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9"/>
          <p:cNvSpPr>
            <a:spLocks noGrp="1"/>
          </p:cNvSpPr>
          <p:nvPr>
            <p:ph type="dt" sz="half" idx="16"/>
          </p:nvPr>
        </p:nvSpPr>
        <p:spPr/>
        <p:txBody>
          <a:bodyPr/>
          <a:lstStyle>
            <a:lvl1pPr>
              <a:defRPr/>
            </a:lvl1pPr>
          </a:lstStyle>
          <a:p>
            <a:pPr>
              <a:defRPr/>
            </a:pPr>
            <a:endParaRPr lang="en-US"/>
          </a:p>
        </p:txBody>
      </p:sp>
      <p:sp>
        <p:nvSpPr>
          <p:cNvPr id="8" name="Footer Placeholder 21"/>
          <p:cNvSpPr>
            <a:spLocks noGrp="1"/>
          </p:cNvSpPr>
          <p:nvPr>
            <p:ph type="ftr" sz="quarter" idx="17"/>
          </p:nvPr>
        </p:nvSpPr>
        <p:spPr/>
        <p:txBody>
          <a:bodyPr/>
          <a:lstStyle>
            <a:lvl1pPr>
              <a:defRPr/>
            </a:lvl1pPr>
          </a:lstStyle>
          <a:p>
            <a:pPr>
              <a:defRPr/>
            </a:pPr>
            <a:endParaRPr lang="en-US"/>
          </a:p>
        </p:txBody>
      </p:sp>
      <p:sp>
        <p:nvSpPr>
          <p:cNvPr id="9" name="Slide Number Placeholder 17"/>
          <p:cNvSpPr>
            <a:spLocks noGrp="1"/>
          </p:cNvSpPr>
          <p:nvPr>
            <p:ph type="sldNum" sz="quarter" idx="18"/>
          </p:nvPr>
        </p:nvSpPr>
        <p:spPr/>
        <p:txBody>
          <a:bodyPr/>
          <a:lstStyle>
            <a:lvl1pPr>
              <a:defRPr/>
            </a:lvl1pPr>
          </a:lstStyle>
          <a:p>
            <a:pPr>
              <a:defRPr/>
            </a:pPr>
            <a:fld id="{06B7FE7D-FF22-4D5D-B840-BE965104723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152400" y="1066800"/>
            <a:ext cx="4419600" cy="26670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6"/>
          <p:cNvSpPr>
            <a:spLocks noGrp="1"/>
          </p:cNvSpPr>
          <p:nvPr>
            <p:ph sz="quarter" idx="14"/>
          </p:nvPr>
        </p:nvSpPr>
        <p:spPr>
          <a:xfrm>
            <a:off x="152400" y="3886200"/>
            <a:ext cx="4419600" cy="25146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6"/>
          <p:cNvSpPr>
            <a:spLocks noGrp="1"/>
          </p:cNvSpPr>
          <p:nvPr>
            <p:ph sz="quarter" idx="15"/>
          </p:nvPr>
        </p:nvSpPr>
        <p:spPr>
          <a:xfrm>
            <a:off x="4572000" y="1066800"/>
            <a:ext cx="4419600" cy="26670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6"/>
          <p:cNvSpPr>
            <a:spLocks noGrp="1"/>
          </p:cNvSpPr>
          <p:nvPr>
            <p:ph sz="quarter" idx="16"/>
          </p:nvPr>
        </p:nvSpPr>
        <p:spPr>
          <a:xfrm>
            <a:off x="4572000" y="3886200"/>
            <a:ext cx="4419600" cy="2514600"/>
          </a:xfrm>
        </p:spPr>
        <p:txBody>
          <a:bodyPr>
            <a:normAutofit/>
          </a:bodyPr>
          <a:lstStyle>
            <a:lvl1pPr>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9"/>
          <p:cNvSpPr>
            <a:spLocks noGrp="1"/>
          </p:cNvSpPr>
          <p:nvPr>
            <p:ph type="dt" sz="half" idx="17"/>
          </p:nvPr>
        </p:nvSpPr>
        <p:spPr/>
        <p:txBody>
          <a:bodyPr/>
          <a:lstStyle>
            <a:lvl1pPr>
              <a:defRPr/>
            </a:lvl1pPr>
          </a:lstStyle>
          <a:p>
            <a:pPr>
              <a:defRPr/>
            </a:pPr>
            <a:endParaRPr lang="en-US"/>
          </a:p>
        </p:txBody>
      </p:sp>
      <p:sp>
        <p:nvSpPr>
          <p:cNvPr id="10" name="Footer Placeholder 21"/>
          <p:cNvSpPr>
            <a:spLocks noGrp="1"/>
          </p:cNvSpPr>
          <p:nvPr>
            <p:ph type="ftr" sz="quarter" idx="18"/>
          </p:nvPr>
        </p:nvSpPr>
        <p:spPr/>
        <p:txBody>
          <a:bodyPr/>
          <a:lstStyle>
            <a:lvl1pPr>
              <a:defRPr/>
            </a:lvl1pPr>
          </a:lstStyle>
          <a:p>
            <a:pPr>
              <a:defRPr/>
            </a:pPr>
            <a:endParaRPr lang="en-US"/>
          </a:p>
        </p:txBody>
      </p:sp>
      <p:sp>
        <p:nvSpPr>
          <p:cNvPr id="11" name="Slide Number Placeholder 17"/>
          <p:cNvSpPr>
            <a:spLocks noGrp="1"/>
          </p:cNvSpPr>
          <p:nvPr>
            <p:ph type="sldNum" sz="quarter" idx="19"/>
          </p:nvPr>
        </p:nvSpPr>
        <p:spPr/>
        <p:txBody>
          <a:bodyPr/>
          <a:lstStyle>
            <a:lvl1pPr>
              <a:defRPr/>
            </a:lvl1pPr>
          </a:lstStyle>
          <a:p>
            <a:pPr>
              <a:defRPr/>
            </a:pPr>
            <a:fld id="{A3711A2B-B2FF-4DF3-B2DF-5D93EE986E2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4114800" y="1295400"/>
            <a:ext cx="4724400" cy="3276600"/>
          </a:xfrm>
          <a:ln w="9525">
            <a:solidFill>
              <a:schemeClr val="accent5"/>
            </a:solidFill>
          </a:ln>
          <a:effectLst>
            <a:outerShdw blurRad="50800" dist="38100" dir="5400000" algn="t" rotWithShape="0">
              <a:schemeClr val="accent5">
                <a:lumMod val="50000"/>
                <a:alpha val="40000"/>
              </a:schemeClr>
            </a:outerShdw>
          </a:effectLst>
        </p:spPr>
        <p:txBody>
          <a:bodyPr>
            <a:normAutofit/>
          </a:bodyPr>
          <a:lstStyle/>
          <a:p>
            <a:pPr lvl="0"/>
            <a:r>
              <a:rPr lang="en-US" noProof="0" smtClean="0"/>
              <a:t>Click icon to add picture</a:t>
            </a:r>
            <a:endParaRPr lang="en-US" noProof="0"/>
          </a:p>
        </p:txBody>
      </p:sp>
      <p:sp>
        <p:nvSpPr>
          <p:cNvPr id="11" name="Text Placeholder 10"/>
          <p:cNvSpPr>
            <a:spLocks noGrp="1"/>
          </p:cNvSpPr>
          <p:nvPr>
            <p:ph type="body" sz="quarter" idx="17"/>
          </p:nvPr>
        </p:nvSpPr>
        <p:spPr>
          <a:xfrm>
            <a:off x="4114800" y="4572000"/>
            <a:ext cx="4724400" cy="1676400"/>
          </a:xfrm>
        </p:spPr>
        <p:style>
          <a:lnRef idx="1">
            <a:schemeClr val="accent5"/>
          </a:lnRef>
          <a:fillRef idx="2">
            <a:schemeClr val="accent5"/>
          </a:fillRef>
          <a:effectRef idx="1">
            <a:schemeClr val="accent5"/>
          </a:effectRef>
          <a:fontRef idx="none"/>
        </p:style>
        <p:txBody>
          <a:bodyPr lIns="274320" tIns="91440">
            <a:noAutofit/>
          </a:bodyPr>
          <a:lstStyle>
            <a:lvl1pPr>
              <a:defRPr sz="2000" b="1">
                <a:solidFill>
                  <a:schemeClr val="accent5">
                    <a:lumMod val="50000"/>
                  </a:schemeClr>
                </a:solidFill>
              </a:defRPr>
            </a:lvl1pPr>
            <a:lvl2pPr>
              <a:buNone/>
              <a:defRPr/>
            </a:lvl2pPr>
          </a:lstStyle>
          <a:p>
            <a:pPr lvl="0"/>
            <a:r>
              <a:rPr lang="en-US" smtClean="0"/>
              <a:t>Click to edit Master text styles</a:t>
            </a:r>
          </a:p>
        </p:txBody>
      </p:sp>
      <p:sp>
        <p:nvSpPr>
          <p:cNvPr id="9" name="Text Placeholder 8"/>
          <p:cNvSpPr>
            <a:spLocks noGrp="1"/>
          </p:cNvSpPr>
          <p:nvPr>
            <p:ph type="body" sz="quarter" idx="14"/>
          </p:nvPr>
        </p:nvSpPr>
        <p:spPr>
          <a:xfrm>
            <a:off x="381000" y="3581400"/>
            <a:ext cx="3886200" cy="2514600"/>
          </a:xfrm>
          <a:prstGeom prst="homePlate">
            <a:avLst>
              <a:gd name="adj" fmla="val 19189"/>
            </a:avLst>
          </a:prstGeom>
          <a:gradFill>
            <a:gsLst>
              <a:gs pos="0">
                <a:schemeClr val="accent1">
                  <a:lumMod val="20000"/>
                  <a:lumOff val="80000"/>
                </a:schemeClr>
              </a:gs>
              <a:gs pos="68000">
                <a:srgbClr val="E3F1FD"/>
              </a:gs>
              <a:gs pos="100000">
                <a:schemeClr val="bg1"/>
              </a:gs>
            </a:gsLst>
          </a:gradFill>
        </p:spPr>
        <p:style>
          <a:lnRef idx="1">
            <a:schemeClr val="accent1"/>
          </a:lnRef>
          <a:fillRef idx="3">
            <a:schemeClr val="accent1"/>
          </a:fillRef>
          <a:effectRef idx="2">
            <a:schemeClr val="accent1"/>
          </a:effectRef>
          <a:fontRef idx="none"/>
        </p:style>
        <p:txBody>
          <a:bodyPr rIns="274320" anchor="ctr"/>
          <a:lstStyle>
            <a:lvl1pPr algn="r">
              <a:defRPr sz="2000" b="0">
                <a:solidFill>
                  <a:schemeClr val="accent1">
                    <a:lumMod val="50000"/>
                  </a:schemeClr>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3" name="Text Placeholder 12"/>
          <p:cNvSpPr>
            <a:spLocks noGrp="1"/>
          </p:cNvSpPr>
          <p:nvPr>
            <p:ph type="body" sz="quarter" idx="16"/>
          </p:nvPr>
        </p:nvSpPr>
        <p:spPr>
          <a:xfrm>
            <a:off x="381000" y="1295400"/>
            <a:ext cx="3421743" cy="2209800"/>
          </a:xfrm>
          <a:prstGeom prst="wedgeRectCallout">
            <a:avLst>
              <a:gd name="adj1" fmla="val 20824"/>
              <a:gd name="adj2" fmla="val 56275"/>
            </a:avLst>
          </a:prstGeom>
          <a:gradFill>
            <a:gsLst>
              <a:gs pos="0">
                <a:srgbClr val="FFE5E5"/>
              </a:gs>
              <a:gs pos="68000">
                <a:srgbClr val="FFF3F3"/>
              </a:gs>
              <a:gs pos="99000">
                <a:schemeClr val="bg1"/>
              </a:gs>
            </a:gsLst>
          </a:gradFill>
          <a:ln>
            <a:solidFill>
              <a:srgbClr val="C00000"/>
            </a:solidFill>
          </a:ln>
          <a:effectLst>
            <a:outerShdw blurRad="57150" dist="38100" dir="5400000" algn="ctr" rotWithShape="0">
              <a:srgbClr val="C00000">
                <a:alpha val="48000"/>
              </a:srgbClr>
            </a:outerShdw>
          </a:effectLst>
        </p:spPr>
        <p:style>
          <a:lnRef idx="1">
            <a:schemeClr val="accent1"/>
          </a:lnRef>
          <a:fillRef idx="3">
            <a:schemeClr val="accent1"/>
          </a:fillRef>
          <a:effectRef idx="2">
            <a:schemeClr val="accent1"/>
          </a:effectRef>
          <a:fontRef idx="none"/>
        </p:style>
        <p:txBody>
          <a:bodyPr lIns="182880" rIns="182880" anchor="ctr">
            <a:noAutofit/>
          </a:bodyPr>
          <a:lstStyle>
            <a:lvl1pPr algn="l">
              <a:spcBef>
                <a:spcPts val="0"/>
              </a:spcBef>
              <a:defRPr kumimoji="0" lang="en-US" sz="2600" b="1" kern="1200" dirty="0" smtClean="0">
                <a:solidFill>
                  <a:srgbClr val="C00000"/>
                </a:solidFill>
                <a:effectLst/>
                <a:latin typeface="+mn-lt"/>
                <a:ea typeface="+mn-ea"/>
                <a:cs typeface="+mn-cs"/>
              </a:defRPr>
            </a:lvl1pPr>
          </a:lstStyle>
          <a:p>
            <a:pPr lvl="0"/>
            <a:r>
              <a:rPr lang="en-US" smtClean="0"/>
              <a:t>Click to edit Master text styles</a:t>
            </a:r>
          </a:p>
        </p:txBody>
      </p:sp>
      <p:sp>
        <p:nvSpPr>
          <p:cNvPr id="8" name="Date Placeholder 9"/>
          <p:cNvSpPr>
            <a:spLocks noGrp="1"/>
          </p:cNvSpPr>
          <p:nvPr>
            <p:ph type="dt" sz="half" idx="18"/>
          </p:nvPr>
        </p:nvSpPr>
        <p:spPr/>
        <p:txBody>
          <a:bodyPr/>
          <a:lstStyle>
            <a:lvl1pPr>
              <a:defRPr/>
            </a:lvl1pPr>
          </a:lstStyle>
          <a:p>
            <a:pPr>
              <a:defRPr/>
            </a:pPr>
            <a:endParaRPr lang="en-US"/>
          </a:p>
        </p:txBody>
      </p:sp>
      <p:sp>
        <p:nvSpPr>
          <p:cNvPr id="10" name="Footer Placeholder 21"/>
          <p:cNvSpPr>
            <a:spLocks noGrp="1"/>
          </p:cNvSpPr>
          <p:nvPr>
            <p:ph type="ftr" sz="quarter" idx="19"/>
          </p:nvPr>
        </p:nvSpPr>
        <p:spPr/>
        <p:txBody>
          <a:bodyPr/>
          <a:lstStyle>
            <a:lvl1pPr>
              <a:defRPr/>
            </a:lvl1pPr>
          </a:lstStyle>
          <a:p>
            <a:pPr>
              <a:defRPr/>
            </a:pPr>
            <a:endParaRPr lang="en-US"/>
          </a:p>
        </p:txBody>
      </p:sp>
      <p:sp>
        <p:nvSpPr>
          <p:cNvPr id="12" name="Slide Number Placeholder 17"/>
          <p:cNvSpPr>
            <a:spLocks noGrp="1"/>
          </p:cNvSpPr>
          <p:nvPr>
            <p:ph type="sldNum" sz="quarter" idx="20"/>
          </p:nvPr>
        </p:nvSpPr>
        <p:spPr/>
        <p:txBody>
          <a:bodyPr/>
          <a:lstStyle>
            <a:lvl1pPr>
              <a:defRPr/>
            </a:lvl1pPr>
          </a:lstStyle>
          <a:p>
            <a:pPr>
              <a:defRPr/>
            </a:pPr>
            <a:fld id="{05E56282-3D76-42C3-BCE0-96FEC7B22B9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ffOffi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Picture Placeholder 11"/>
          <p:cNvSpPr>
            <a:spLocks noGrp="1"/>
          </p:cNvSpPr>
          <p:nvPr>
            <p:ph type="pic" sz="quarter" idx="13"/>
          </p:nvPr>
        </p:nvSpPr>
        <p:spPr>
          <a:xfrm>
            <a:off x="609600" y="1295400"/>
            <a:ext cx="990600" cy="1295400"/>
          </a:xfrm>
          <a:effectLst>
            <a:outerShdw blurRad="50800" dist="38100" dir="5400000" algn="t" rotWithShape="0">
              <a:prstClr val="black">
                <a:alpha val="40000"/>
              </a:prstClr>
            </a:outerShdw>
          </a:effectLst>
        </p:spPr>
        <p:txBody>
          <a:bodyPr>
            <a:normAutofit/>
          </a:bodyPr>
          <a:lstStyle/>
          <a:p>
            <a:pPr lvl="0"/>
            <a:r>
              <a:rPr lang="en-US" noProof="0" smtClean="0"/>
              <a:t>Click icon to add picture</a:t>
            </a:r>
            <a:endParaRPr lang="en-US" noProof="0"/>
          </a:p>
        </p:txBody>
      </p:sp>
      <p:sp>
        <p:nvSpPr>
          <p:cNvPr id="14" name="Text Placeholder 13"/>
          <p:cNvSpPr>
            <a:spLocks noGrp="1"/>
          </p:cNvSpPr>
          <p:nvPr>
            <p:ph type="body" sz="quarter" idx="14"/>
          </p:nvPr>
        </p:nvSpPr>
        <p:spPr>
          <a:xfrm>
            <a:off x="609600" y="2590800"/>
            <a:ext cx="1020763" cy="533400"/>
          </a:xfrm>
        </p:spPr>
        <p:txBody>
          <a:bodyPr lIns="0" rIns="0">
            <a:noAutofit/>
          </a:bodyPr>
          <a:lstStyle>
            <a:lvl1pPr algn="ctr" rtl="0" fontAlgn="base">
              <a:spcBef>
                <a:spcPct val="0"/>
              </a:spcBef>
              <a:spcAft>
                <a:spcPct val="0"/>
              </a:spcAft>
              <a:defRPr lang="en-US" sz="1200" b="1" kern="1200" dirty="0" smtClean="0">
                <a:solidFill>
                  <a:schemeClr val="tx1"/>
                </a:solidFill>
                <a:latin typeface="+mn-lt"/>
                <a:ea typeface="+mn-ea"/>
                <a:cs typeface="+mn-cs"/>
              </a:defRPr>
            </a:lvl1pPr>
            <a:lvl2pPr>
              <a:defRPr sz="1000"/>
            </a:lvl2pPr>
            <a:lvl3pPr>
              <a:defRPr sz="1000"/>
            </a:lvl3pPr>
            <a:lvl4pPr>
              <a:defRPr sz="1000"/>
            </a:lvl4pPr>
            <a:lvl5pPr>
              <a:defRPr sz="1000"/>
            </a:lvl5pPr>
          </a:lstStyle>
          <a:p>
            <a:pPr lvl="0"/>
            <a:r>
              <a:rPr lang="en-US" smtClean="0"/>
              <a:t>Click to edit Master text styles</a:t>
            </a:r>
          </a:p>
        </p:txBody>
      </p:sp>
      <p:sp>
        <p:nvSpPr>
          <p:cNvPr id="16" name="Text Placeholder 15"/>
          <p:cNvSpPr>
            <a:spLocks noGrp="1"/>
          </p:cNvSpPr>
          <p:nvPr>
            <p:ph type="body" sz="quarter" idx="15"/>
          </p:nvPr>
        </p:nvSpPr>
        <p:spPr>
          <a:xfrm>
            <a:off x="1676400" y="1295400"/>
            <a:ext cx="5791200" cy="5105400"/>
          </a:xfrm>
        </p:spPr>
        <p:txBody>
          <a:bodyPr/>
          <a:lstStyle>
            <a:lvl1pPr>
              <a:spcBef>
                <a:spcPts val="600"/>
              </a:spcBef>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12"/>
          <p:cNvSpPr>
            <a:spLocks noGrp="1"/>
          </p:cNvSpPr>
          <p:nvPr>
            <p:ph type="pic" sz="quarter" idx="16"/>
          </p:nvPr>
        </p:nvSpPr>
        <p:spPr>
          <a:xfrm>
            <a:off x="7543800" y="1600200"/>
            <a:ext cx="1502885" cy="1143000"/>
          </a:xfrm>
          <a:ln w="12700">
            <a:solidFill>
              <a:schemeClr val="accent2">
                <a:lumMod val="50000"/>
              </a:schemeClr>
            </a:solidFill>
          </a:ln>
          <a:effectLst>
            <a:outerShdw blurRad="50800" dist="38100" dir="5400000" algn="t" rotWithShape="0">
              <a:prstClr val="black">
                <a:alpha val="40000"/>
              </a:prstClr>
            </a:outerShdw>
          </a:effectLst>
        </p:spPr>
        <p:txBody>
          <a:bodyPr>
            <a:normAutofit/>
          </a:bodyPr>
          <a:lstStyle/>
          <a:p>
            <a:pPr lvl="0"/>
            <a:r>
              <a:rPr lang="en-US" noProof="0" smtClean="0"/>
              <a:t>Click icon to add picture</a:t>
            </a:r>
            <a:endParaRPr lang="en-US" noProof="0"/>
          </a:p>
        </p:txBody>
      </p:sp>
      <p:sp>
        <p:nvSpPr>
          <p:cNvPr id="15" name="Picture Placeholder 12"/>
          <p:cNvSpPr>
            <a:spLocks noGrp="1"/>
          </p:cNvSpPr>
          <p:nvPr>
            <p:ph type="pic" sz="quarter" idx="17"/>
          </p:nvPr>
        </p:nvSpPr>
        <p:spPr>
          <a:xfrm>
            <a:off x="7543800" y="2971800"/>
            <a:ext cx="1502885" cy="1143000"/>
          </a:xfrm>
          <a:ln w="12700">
            <a:solidFill>
              <a:schemeClr val="accent2">
                <a:lumMod val="50000"/>
              </a:schemeClr>
            </a:solidFill>
          </a:ln>
          <a:effectLst>
            <a:outerShdw blurRad="50800" dist="38100" dir="5400000" algn="t" rotWithShape="0">
              <a:prstClr val="black">
                <a:alpha val="40000"/>
              </a:prstClr>
            </a:outerShdw>
          </a:effectLst>
        </p:spPr>
        <p:txBody>
          <a:bodyPr>
            <a:normAutofit/>
          </a:bodyPr>
          <a:lstStyle>
            <a:lvl1pPr marL="0" indent="0" algn="l" rtl="0" eaLnBrk="1" latinLnBrk="0" hangingPunct="1">
              <a:spcBef>
                <a:spcPct val="20000"/>
              </a:spcBef>
              <a:buClr>
                <a:schemeClr val="accent3"/>
              </a:buClr>
              <a:buSzPct val="95000"/>
              <a:buFont typeface="Wingdings 2"/>
              <a:buNone/>
              <a:defRPr kumimoji="0" lang="en-US" sz="2600" kern="1200">
                <a:solidFill>
                  <a:schemeClr val="tx1"/>
                </a:solidFill>
                <a:latin typeface="+mn-lt"/>
                <a:ea typeface="+mn-ea"/>
                <a:cs typeface="+mn-cs"/>
              </a:defRPr>
            </a:lvl1pPr>
          </a:lstStyle>
          <a:p>
            <a:pPr lvl="0"/>
            <a:r>
              <a:rPr lang="en-US" noProof="0" smtClean="0"/>
              <a:t>Click icon to add picture</a:t>
            </a:r>
            <a:endParaRPr lang="en-US" noProof="0"/>
          </a:p>
        </p:txBody>
      </p:sp>
      <p:sp>
        <p:nvSpPr>
          <p:cNvPr id="18" name="Picture Placeholder 12"/>
          <p:cNvSpPr>
            <a:spLocks noGrp="1"/>
          </p:cNvSpPr>
          <p:nvPr>
            <p:ph type="pic" sz="quarter" idx="18"/>
          </p:nvPr>
        </p:nvSpPr>
        <p:spPr>
          <a:xfrm>
            <a:off x="7543800" y="4343400"/>
            <a:ext cx="1502885" cy="1143000"/>
          </a:xfrm>
          <a:ln w="12700">
            <a:solidFill>
              <a:schemeClr val="accent2">
                <a:lumMod val="50000"/>
              </a:schemeClr>
            </a:solidFill>
          </a:ln>
          <a:effectLst>
            <a:outerShdw blurRad="50800" dist="38100" dir="5400000" algn="t" rotWithShape="0">
              <a:prstClr val="black">
                <a:alpha val="40000"/>
              </a:prstClr>
            </a:outerShdw>
          </a:effectLst>
        </p:spPr>
        <p:txBody>
          <a:bodyPr>
            <a:normAutofit/>
          </a:bodyPr>
          <a:lstStyle>
            <a:lvl1pPr marL="0" indent="0" algn="l" rtl="0" eaLnBrk="1" latinLnBrk="0" hangingPunct="1">
              <a:spcBef>
                <a:spcPct val="20000"/>
              </a:spcBef>
              <a:buClr>
                <a:schemeClr val="accent3"/>
              </a:buClr>
              <a:buSzPct val="95000"/>
              <a:buFont typeface="Wingdings 2"/>
              <a:buNone/>
              <a:defRPr kumimoji="0" lang="en-US" sz="2600" kern="1200">
                <a:solidFill>
                  <a:schemeClr val="tx1"/>
                </a:solidFill>
                <a:latin typeface="+mn-lt"/>
                <a:ea typeface="+mn-ea"/>
                <a:cs typeface="+mn-cs"/>
              </a:defRPr>
            </a:lvl1pPr>
          </a:lstStyle>
          <a:p>
            <a:pPr lvl="0"/>
            <a:r>
              <a:rPr lang="en-US" noProof="0" smtClean="0"/>
              <a:t>Click icon to add picture</a:t>
            </a:r>
            <a:endParaRPr lang="en-US" noProof="0"/>
          </a:p>
        </p:txBody>
      </p:sp>
      <p:sp>
        <p:nvSpPr>
          <p:cNvPr id="9" name="Date Placeholder 9"/>
          <p:cNvSpPr>
            <a:spLocks noGrp="1"/>
          </p:cNvSpPr>
          <p:nvPr>
            <p:ph type="dt" sz="half" idx="19"/>
          </p:nvPr>
        </p:nvSpPr>
        <p:spPr/>
        <p:txBody>
          <a:bodyPr/>
          <a:lstStyle>
            <a:lvl1pPr>
              <a:defRPr/>
            </a:lvl1pPr>
          </a:lstStyle>
          <a:p>
            <a:pPr>
              <a:defRPr/>
            </a:pPr>
            <a:endParaRPr lang="en-US"/>
          </a:p>
        </p:txBody>
      </p:sp>
      <p:sp>
        <p:nvSpPr>
          <p:cNvPr id="10" name="Footer Placeholder 21"/>
          <p:cNvSpPr>
            <a:spLocks noGrp="1"/>
          </p:cNvSpPr>
          <p:nvPr>
            <p:ph type="ftr" sz="quarter" idx="20"/>
          </p:nvPr>
        </p:nvSpPr>
        <p:spPr/>
        <p:txBody>
          <a:bodyPr/>
          <a:lstStyle>
            <a:lvl1pPr>
              <a:defRPr/>
            </a:lvl1pPr>
          </a:lstStyle>
          <a:p>
            <a:pPr>
              <a:defRPr/>
            </a:pPr>
            <a:endParaRPr lang="en-US"/>
          </a:p>
        </p:txBody>
      </p:sp>
      <p:sp>
        <p:nvSpPr>
          <p:cNvPr id="11" name="Slide Number Placeholder 17"/>
          <p:cNvSpPr>
            <a:spLocks noGrp="1"/>
          </p:cNvSpPr>
          <p:nvPr>
            <p:ph type="sldNum" sz="quarter" idx="21"/>
          </p:nvPr>
        </p:nvSpPr>
        <p:spPr/>
        <p:txBody>
          <a:bodyPr/>
          <a:lstStyle>
            <a:lvl1pPr>
              <a:defRPr/>
            </a:lvl1pPr>
          </a:lstStyle>
          <a:p>
            <a:pPr>
              <a:defRPr/>
            </a:pPr>
            <a:fld id="{D5C85791-AA9B-4DB4-BDC6-2EDEE157B78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6" name="Pentagon 5"/>
          <p:cNvSpPr/>
          <p:nvPr/>
        </p:nvSpPr>
        <p:spPr>
          <a:xfrm>
            <a:off x="152400" y="2590800"/>
            <a:ext cx="4648200" cy="3657600"/>
          </a:xfrm>
          <a:prstGeom prst="homePlate">
            <a:avLst>
              <a:gd name="adj" fmla="val 15196"/>
            </a:avLst>
          </a:prstGeom>
          <a:gradFill flip="none" rotWithShape="1">
            <a:gsLst>
              <a:gs pos="0">
                <a:schemeClr val="tx2">
                  <a:lumMod val="50000"/>
                </a:schemeClr>
              </a:gs>
              <a:gs pos="15000">
                <a:schemeClr val="accent1">
                  <a:lumMod val="20000"/>
                  <a:lumOff val="80000"/>
                </a:schemeClr>
              </a:gs>
              <a:gs pos="80000">
                <a:schemeClr val="bg1"/>
              </a:gs>
            </a:gsLst>
            <a:lin ang="5400000" scaled="1"/>
            <a:tileRect/>
          </a:gradFill>
          <a:ln>
            <a:solidFill>
              <a:schemeClr val="accent1">
                <a:lumMod val="75000"/>
              </a:schemeClr>
            </a:solidFill>
          </a:ln>
          <a:effectLst>
            <a:outerShdw blurRad="57150" dist="38100" dir="5400000" algn="ctr" rotWithShape="0">
              <a:schemeClr val="accent1">
                <a:lumMod val="50000"/>
                <a:alpha val="48000"/>
              </a:scheme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7" name="Freeform 6"/>
          <p:cNvSpPr/>
          <p:nvPr/>
        </p:nvSpPr>
        <p:spPr>
          <a:xfrm flipH="1">
            <a:off x="4419600" y="2590800"/>
            <a:ext cx="4572000" cy="3657600"/>
          </a:xfrm>
          <a:custGeom>
            <a:avLst/>
            <a:gdLst>
              <a:gd name="connsiteX0" fmla="*/ 0 w 4648200"/>
              <a:gd name="connsiteY0" fmla="*/ 0 h 3657600"/>
              <a:gd name="connsiteX1" fmla="*/ 4648200 w 4648200"/>
              <a:gd name="connsiteY1" fmla="*/ 0 h 3657600"/>
              <a:gd name="connsiteX2" fmla="*/ 46482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 name="connsiteX0" fmla="*/ 0 w 4648200"/>
              <a:gd name="connsiteY0" fmla="*/ 0 h 3657600"/>
              <a:gd name="connsiteX1" fmla="*/ 4648200 w 4648200"/>
              <a:gd name="connsiteY1" fmla="*/ 0 h 3657600"/>
              <a:gd name="connsiteX2" fmla="*/ 40386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8200" h="3657600">
                <a:moveTo>
                  <a:pt x="0" y="0"/>
                </a:moveTo>
                <a:lnTo>
                  <a:pt x="4648200" y="0"/>
                </a:lnTo>
                <a:lnTo>
                  <a:pt x="4038600" y="1828800"/>
                </a:lnTo>
                <a:lnTo>
                  <a:pt x="4648200" y="3657600"/>
                </a:lnTo>
                <a:lnTo>
                  <a:pt x="0" y="3657600"/>
                </a:lnTo>
                <a:lnTo>
                  <a:pt x="0" y="0"/>
                </a:lnTo>
                <a:close/>
              </a:path>
            </a:pathLst>
          </a:custGeom>
          <a:gradFill flip="none" rotWithShape="1">
            <a:gsLst>
              <a:gs pos="0">
                <a:schemeClr val="accent5">
                  <a:lumMod val="50000"/>
                </a:schemeClr>
              </a:gs>
              <a:gs pos="15000">
                <a:schemeClr val="accent5">
                  <a:lumMod val="40000"/>
                  <a:lumOff val="60000"/>
                </a:schemeClr>
              </a:gs>
              <a:gs pos="80000">
                <a:schemeClr val="bg1"/>
              </a:gs>
            </a:gsLst>
            <a:lin ang="5400000" scaled="1"/>
            <a:tileRect/>
          </a:gradFill>
          <a:ln/>
          <a:effectLst>
            <a:outerShdw blurRad="57150" dist="38100" dir="5400000" algn="ctr" rotWithShape="0">
              <a:srgbClr val="006600">
                <a:alpha val="47843"/>
              </a:srgb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8" name="Rectangle 7"/>
          <p:cNvSpPr/>
          <p:nvPr/>
        </p:nvSpPr>
        <p:spPr>
          <a:xfrm>
            <a:off x="923925" y="2590800"/>
            <a:ext cx="3328988" cy="461963"/>
          </a:xfrm>
          <a:prstGeom prst="rect">
            <a:avLst/>
          </a:prstGeom>
        </p:spPr>
        <p:txBody>
          <a:bodyPr wrap="none">
            <a:spAutoFit/>
          </a:bodyPr>
          <a:lstStyle/>
          <a:p>
            <a:pPr algn="r">
              <a:defRPr/>
            </a:pPr>
            <a:r>
              <a:rPr lang="en-US" dirty="0">
                <a:solidFill>
                  <a:schemeClr val="bg1"/>
                </a:solidFill>
                <a:effectLst>
                  <a:outerShdw blurRad="50800" dist="38100" dir="5400000" algn="t" rotWithShape="0">
                    <a:prstClr val="black">
                      <a:alpha val="40000"/>
                    </a:prstClr>
                  </a:outerShdw>
                </a:effectLst>
                <a:latin typeface="+mj-lt"/>
              </a:rPr>
              <a:t>NOAA’s SOLUTION</a:t>
            </a:r>
          </a:p>
        </p:txBody>
      </p:sp>
      <p:sp>
        <p:nvSpPr>
          <p:cNvPr id="9" name="Rectangle 8"/>
          <p:cNvSpPr/>
          <p:nvPr/>
        </p:nvSpPr>
        <p:spPr>
          <a:xfrm>
            <a:off x="4572000" y="2590800"/>
            <a:ext cx="3624263"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IMPACT on SOCIETY</a:t>
            </a:r>
          </a:p>
        </p:txBody>
      </p:sp>
      <p:sp>
        <p:nvSpPr>
          <p:cNvPr id="10" name="Freeform 9"/>
          <p:cNvSpPr/>
          <p:nvPr/>
        </p:nvSpPr>
        <p:spPr>
          <a:xfrm>
            <a:off x="152400" y="1066800"/>
            <a:ext cx="8839200" cy="1544638"/>
          </a:xfrm>
          <a:custGeom>
            <a:avLst/>
            <a:gdLst>
              <a:gd name="connsiteX0" fmla="*/ 0 w 8839200"/>
              <a:gd name="connsiteY0" fmla="*/ 0 h 1317812"/>
              <a:gd name="connsiteX1" fmla="*/ 1473200 w 8839200"/>
              <a:gd name="connsiteY1" fmla="*/ 0 h 1317812"/>
              <a:gd name="connsiteX2" fmla="*/ 1473200 w 8839200"/>
              <a:gd name="connsiteY2" fmla="*/ 0 h 1317812"/>
              <a:gd name="connsiteX3" fmla="*/ 3683000 w 8839200"/>
              <a:gd name="connsiteY3" fmla="*/ 0 h 1317812"/>
              <a:gd name="connsiteX4" fmla="*/ 8839200 w 8839200"/>
              <a:gd name="connsiteY4" fmla="*/ 0 h 1317812"/>
              <a:gd name="connsiteX5" fmla="*/ 8839200 w 8839200"/>
              <a:gd name="connsiteY5" fmla="*/ 768724 h 1317812"/>
              <a:gd name="connsiteX6" fmla="*/ 8839200 w 8839200"/>
              <a:gd name="connsiteY6" fmla="*/ 768724 h 1317812"/>
              <a:gd name="connsiteX7" fmla="*/ 8839200 w 8839200"/>
              <a:gd name="connsiteY7" fmla="*/ 1098177 h 1317812"/>
              <a:gd name="connsiteX8" fmla="*/ 8839200 w 8839200"/>
              <a:gd name="connsiteY8" fmla="*/ 1317812 h 1317812"/>
              <a:gd name="connsiteX9" fmla="*/ 3683000 w 8839200"/>
              <a:gd name="connsiteY9" fmla="*/ 1317812 h 1317812"/>
              <a:gd name="connsiteX10" fmla="*/ 2578129 w 8839200"/>
              <a:gd name="connsiteY10" fmla="*/ 1482538 h 1317812"/>
              <a:gd name="connsiteX11" fmla="*/ 1473200 w 8839200"/>
              <a:gd name="connsiteY11" fmla="*/ 1317812 h 1317812"/>
              <a:gd name="connsiteX12" fmla="*/ 0 w 8839200"/>
              <a:gd name="connsiteY12" fmla="*/ 1317812 h 1317812"/>
              <a:gd name="connsiteX13" fmla="*/ 0 w 8839200"/>
              <a:gd name="connsiteY13" fmla="*/ 1098177 h 1317812"/>
              <a:gd name="connsiteX14" fmla="*/ 0 w 8839200"/>
              <a:gd name="connsiteY14" fmla="*/ 768724 h 1317812"/>
              <a:gd name="connsiteX15" fmla="*/ 0 w 8839200"/>
              <a:gd name="connsiteY15" fmla="*/ 768724 h 1317812"/>
              <a:gd name="connsiteX16" fmla="*/ 0 w 8839200"/>
              <a:gd name="connsiteY16" fmla="*/ 0 h 1317812"/>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1473200 w 8839200"/>
              <a:gd name="connsiteY11" fmla="*/ 1317812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540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082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463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3683000 w 8839200"/>
              <a:gd name="connsiteY2" fmla="*/ 0 h 1545291"/>
              <a:gd name="connsiteX3" fmla="*/ 8839200 w 8839200"/>
              <a:gd name="connsiteY3" fmla="*/ 0 h 1545291"/>
              <a:gd name="connsiteX4" fmla="*/ 8839200 w 8839200"/>
              <a:gd name="connsiteY4" fmla="*/ 768724 h 1545291"/>
              <a:gd name="connsiteX5" fmla="*/ 8839200 w 8839200"/>
              <a:gd name="connsiteY5" fmla="*/ 768724 h 1545291"/>
              <a:gd name="connsiteX6" fmla="*/ 8839200 w 8839200"/>
              <a:gd name="connsiteY6" fmla="*/ 1098177 h 1545291"/>
              <a:gd name="connsiteX7" fmla="*/ 8839200 w 8839200"/>
              <a:gd name="connsiteY7" fmla="*/ 1317812 h 1545291"/>
              <a:gd name="connsiteX8" fmla="*/ 2463800 w 8839200"/>
              <a:gd name="connsiteY8" fmla="*/ 1317812 h 1545291"/>
              <a:gd name="connsiteX9" fmla="*/ 1412717 w 8839200"/>
              <a:gd name="connsiteY9" fmla="*/ 1545291 h 1545291"/>
              <a:gd name="connsiteX10" fmla="*/ 442259 w 8839200"/>
              <a:gd name="connsiteY10" fmla="*/ 1308847 h 1545291"/>
              <a:gd name="connsiteX11" fmla="*/ 0 w 8839200"/>
              <a:gd name="connsiteY11" fmla="*/ 1317812 h 1545291"/>
              <a:gd name="connsiteX12" fmla="*/ 0 w 8839200"/>
              <a:gd name="connsiteY12" fmla="*/ 1098177 h 1545291"/>
              <a:gd name="connsiteX13" fmla="*/ 0 w 8839200"/>
              <a:gd name="connsiteY13" fmla="*/ 768724 h 1545291"/>
              <a:gd name="connsiteX14" fmla="*/ 0 w 8839200"/>
              <a:gd name="connsiteY14" fmla="*/ 768724 h 1545291"/>
              <a:gd name="connsiteX15" fmla="*/ 0 w 8839200"/>
              <a:gd name="connsiteY15"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768724 h 1545291"/>
              <a:gd name="connsiteX14" fmla="*/ 0 w 8839200"/>
              <a:gd name="connsiteY14"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0 h 15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9200" h="1545291">
                <a:moveTo>
                  <a:pt x="0" y="0"/>
                </a:moveTo>
                <a:lnTo>
                  <a:pt x="3683000" y="0"/>
                </a:lnTo>
                <a:lnTo>
                  <a:pt x="8839200" y="0"/>
                </a:lnTo>
                <a:lnTo>
                  <a:pt x="8839200" y="768724"/>
                </a:lnTo>
                <a:lnTo>
                  <a:pt x="8839200" y="768724"/>
                </a:lnTo>
                <a:lnTo>
                  <a:pt x="8839200" y="1098177"/>
                </a:lnTo>
                <a:lnTo>
                  <a:pt x="8839200" y="1317812"/>
                </a:lnTo>
                <a:lnTo>
                  <a:pt x="2463800" y="1317812"/>
                </a:lnTo>
                <a:lnTo>
                  <a:pt x="1412717" y="1545291"/>
                </a:lnTo>
                <a:lnTo>
                  <a:pt x="442259" y="1308847"/>
                </a:lnTo>
                <a:lnTo>
                  <a:pt x="0" y="1317812"/>
                </a:lnTo>
                <a:lnTo>
                  <a:pt x="0" y="0"/>
                </a:lnTo>
                <a:close/>
              </a:path>
            </a:pathLst>
          </a:custGeom>
          <a:gradFill flip="none" rotWithShape="1">
            <a:gsLst>
              <a:gs pos="0">
                <a:srgbClr val="C00000"/>
              </a:gs>
              <a:gs pos="33000">
                <a:srgbClr val="FFC1C1"/>
              </a:gs>
              <a:gs pos="80000">
                <a:schemeClr val="bg1"/>
              </a:gs>
            </a:gsLst>
            <a:lin ang="5400000" scaled="1"/>
            <a:tileRect/>
          </a:gradFill>
          <a:ln>
            <a:solidFill>
              <a:srgbClr val="C00000"/>
            </a:solidFill>
          </a:ln>
          <a:effectLst>
            <a:outerShdw blurRad="57150" dist="38100" dir="5400000" algn="ctr" rotWithShape="0">
              <a:srgbClr val="800000">
                <a:alpha val="47843"/>
              </a:srgbClr>
            </a:outerShdw>
          </a:effectLst>
        </p:spPr>
        <p:style>
          <a:lnRef idx="1">
            <a:schemeClr val="accent6"/>
          </a:lnRef>
          <a:fillRef idx="2">
            <a:schemeClr val="accent6"/>
          </a:fillRef>
          <a:effectRef idx="1">
            <a:schemeClr val="accent6"/>
          </a:effectRef>
          <a:fontRef idx="none"/>
        </p:style>
        <p:txBody>
          <a:bodyPr bIns="274320">
            <a:normAutofit/>
          </a:bodyPr>
          <a:lstStyle/>
          <a:p>
            <a:pPr algn="ctr">
              <a:spcBef>
                <a:spcPct val="20000"/>
              </a:spcBef>
              <a:buClr>
                <a:schemeClr val="accent3"/>
              </a:buClr>
              <a:buSzPct val="95000"/>
              <a:buFont typeface="Wingdings 2"/>
              <a:buNone/>
              <a:defRPr/>
            </a:pPr>
            <a:endParaRPr lang="en-US" sz="2400" b="1" dirty="0">
              <a:solidFill>
                <a:schemeClr val="bg1"/>
              </a:solidFill>
              <a:latin typeface="+mj-lt"/>
              <a:cs typeface="+mn-cs"/>
            </a:endParaRPr>
          </a:p>
        </p:txBody>
      </p:sp>
      <p:sp>
        <p:nvSpPr>
          <p:cNvPr id="11" name="Rectangle 10"/>
          <p:cNvSpPr/>
          <p:nvPr/>
        </p:nvSpPr>
        <p:spPr>
          <a:xfrm>
            <a:off x="2492375" y="1066800"/>
            <a:ext cx="4159250"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NATIONAL CHALLENGE</a:t>
            </a:r>
          </a:p>
        </p:txBody>
      </p:sp>
      <p:sp>
        <p:nvSpPr>
          <p:cNvPr id="20" name="Text Placeholder 18"/>
          <p:cNvSpPr>
            <a:spLocks noGrp="1"/>
          </p:cNvSpPr>
          <p:nvPr>
            <p:ph type="body" sz="quarter" idx="20"/>
          </p:nvPr>
        </p:nvSpPr>
        <p:spPr>
          <a:xfrm>
            <a:off x="5029200" y="3048000"/>
            <a:ext cx="39624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9"/>
          </p:nvPr>
        </p:nvSpPr>
        <p:spPr>
          <a:xfrm>
            <a:off x="152400" y="3048000"/>
            <a:ext cx="41910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8"/>
          </p:nvPr>
        </p:nvSpPr>
        <p:spPr>
          <a:xfrm>
            <a:off x="762000" y="1523999"/>
            <a:ext cx="7620000" cy="838200"/>
          </a:xfrm>
        </p:spPr>
        <p:txBody>
          <a:bodyPr anchor="ctr"/>
          <a:lstStyle>
            <a:lvl1pPr algn="ctr">
              <a:defRPr kumimoji="0" lang="en-US" sz="2400" b="1" kern="1200" dirty="0" smtClean="0">
                <a:solidFill>
                  <a:srgbClr val="800000"/>
                </a:solidFill>
                <a:effectLst/>
                <a:latin typeface="+mn-lt"/>
                <a:ea typeface="+mn-ea"/>
                <a:cs typeface="+mn-cs"/>
              </a:defRPr>
            </a:lvl1pPr>
          </a:lstStyle>
          <a:p>
            <a:pPr lvl="0"/>
            <a:r>
              <a:rPr lang="en-US" smtClean="0"/>
              <a:t>Click to edit Master text styles</a:t>
            </a:r>
          </a:p>
        </p:txBody>
      </p:sp>
      <p:sp>
        <p:nvSpPr>
          <p:cNvPr id="12" name="Date Placeholder 2"/>
          <p:cNvSpPr>
            <a:spLocks noGrp="1"/>
          </p:cNvSpPr>
          <p:nvPr>
            <p:ph type="dt" sz="half" idx="21"/>
          </p:nvPr>
        </p:nvSpPr>
        <p:spPr/>
        <p:txBody>
          <a:bodyPr/>
          <a:lstStyle>
            <a:lvl1pPr>
              <a:defRPr/>
            </a:lvl1pPr>
          </a:lstStyle>
          <a:p>
            <a:pPr>
              <a:defRPr/>
            </a:pPr>
            <a:endParaRPr lang="en-US"/>
          </a:p>
        </p:txBody>
      </p:sp>
      <p:sp>
        <p:nvSpPr>
          <p:cNvPr id="13" name="Footer Placeholder 3"/>
          <p:cNvSpPr>
            <a:spLocks noGrp="1"/>
          </p:cNvSpPr>
          <p:nvPr>
            <p:ph type="ftr" sz="quarter" idx="22"/>
          </p:nvPr>
        </p:nvSpPr>
        <p:spPr/>
        <p:txBody>
          <a:bodyPr/>
          <a:lstStyle>
            <a:lvl1pPr>
              <a:defRPr/>
            </a:lvl1pPr>
          </a:lstStyle>
          <a:p>
            <a:pPr>
              <a:defRPr/>
            </a:pPr>
            <a:endParaRPr lang="en-US"/>
          </a:p>
        </p:txBody>
      </p:sp>
      <p:sp>
        <p:nvSpPr>
          <p:cNvPr id="14" name="Slide Number Placeholder 4"/>
          <p:cNvSpPr>
            <a:spLocks noGrp="1"/>
          </p:cNvSpPr>
          <p:nvPr>
            <p:ph type="sldNum" sz="quarter" idx="23"/>
          </p:nvPr>
        </p:nvSpPr>
        <p:spPr/>
        <p:txBody>
          <a:bodyPr/>
          <a:lstStyle>
            <a:lvl1pPr>
              <a:defRPr/>
            </a:lvl1pPr>
          </a:lstStyle>
          <a:p>
            <a:pPr>
              <a:defRPr/>
            </a:pPr>
            <a:fld id="{DD47EEBD-40AB-438E-8BB9-BE3F3236F19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6" name="Pentagon 5"/>
          <p:cNvSpPr/>
          <p:nvPr/>
        </p:nvSpPr>
        <p:spPr>
          <a:xfrm>
            <a:off x="152400" y="2590800"/>
            <a:ext cx="4648200" cy="3657600"/>
          </a:xfrm>
          <a:prstGeom prst="homePlate">
            <a:avLst>
              <a:gd name="adj" fmla="val 15196"/>
            </a:avLst>
          </a:prstGeom>
          <a:gradFill flip="none" rotWithShape="1">
            <a:gsLst>
              <a:gs pos="0">
                <a:schemeClr val="tx2">
                  <a:lumMod val="50000"/>
                </a:schemeClr>
              </a:gs>
              <a:gs pos="15000">
                <a:schemeClr val="accent1">
                  <a:lumMod val="20000"/>
                  <a:lumOff val="80000"/>
                </a:schemeClr>
              </a:gs>
              <a:gs pos="80000">
                <a:schemeClr val="bg1"/>
              </a:gs>
            </a:gsLst>
            <a:lin ang="5400000" scaled="1"/>
            <a:tileRect/>
          </a:gradFill>
          <a:ln>
            <a:solidFill>
              <a:schemeClr val="accent1">
                <a:lumMod val="75000"/>
              </a:schemeClr>
            </a:solidFill>
          </a:ln>
          <a:effectLst>
            <a:outerShdw blurRad="57150" dist="38100" dir="5400000" algn="ctr" rotWithShape="0">
              <a:schemeClr val="accent1">
                <a:lumMod val="50000"/>
                <a:alpha val="48000"/>
              </a:scheme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7" name="Freeform 6"/>
          <p:cNvSpPr/>
          <p:nvPr/>
        </p:nvSpPr>
        <p:spPr>
          <a:xfrm flipH="1">
            <a:off x="4419600" y="2590800"/>
            <a:ext cx="4572000" cy="3657600"/>
          </a:xfrm>
          <a:custGeom>
            <a:avLst/>
            <a:gdLst>
              <a:gd name="connsiteX0" fmla="*/ 0 w 4648200"/>
              <a:gd name="connsiteY0" fmla="*/ 0 h 3657600"/>
              <a:gd name="connsiteX1" fmla="*/ 4648200 w 4648200"/>
              <a:gd name="connsiteY1" fmla="*/ 0 h 3657600"/>
              <a:gd name="connsiteX2" fmla="*/ 46482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 name="connsiteX0" fmla="*/ 0 w 4648200"/>
              <a:gd name="connsiteY0" fmla="*/ 0 h 3657600"/>
              <a:gd name="connsiteX1" fmla="*/ 4648200 w 4648200"/>
              <a:gd name="connsiteY1" fmla="*/ 0 h 3657600"/>
              <a:gd name="connsiteX2" fmla="*/ 40386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8200" h="3657600">
                <a:moveTo>
                  <a:pt x="0" y="0"/>
                </a:moveTo>
                <a:lnTo>
                  <a:pt x="4648200" y="0"/>
                </a:lnTo>
                <a:lnTo>
                  <a:pt x="4038600" y="1828800"/>
                </a:lnTo>
                <a:lnTo>
                  <a:pt x="4648200" y="3657600"/>
                </a:lnTo>
                <a:lnTo>
                  <a:pt x="0" y="3657600"/>
                </a:lnTo>
                <a:lnTo>
                  <a:pt x="0" y="0"/>
                </a:lnTo>
                <a:close/>
              </a:path>
            </a:pathLst>
          </a:custGeom>
          <a:gradFill flip="none" rotWithShape="1">
            <a:gsLst>
              <a:gs pos="0">
                <a:schemeClr val="accent5">
                  <a:lumMod val="50000"/>
                </a:schemeClr>
              </a:gs>
              <a:gs pos="15000">
                <a:schemeClr val="accent5">
                  <a:lumMod val="40000"/>
                  <a:lumOff val="60000"/>
                </a:schemeClr>
              </a:gs>
              <a:gs pos="80000">
                <a:schemeClr val="bg1"/>
              </a:gs>
            </a:gsLst>
            <a:lin ang="5400000" scaled="1"/>
            <a:tileRect/>
          </a:gradFill>
          <a:ln/>
          <a:effectLst>
            <a:outerShdw blurRad="57150" dist="38100" dir="5400000" algn="ctr" rotWithShape="0">
              <a:srgbClr val="006600">
                <a:alpha val="47843"/>
              </a:srgb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8" name="Rectangle 7"/>
          <p:cNvSpPr/>
          <p:nvPr/>
        </p:nvSpPr>
        <p:spPr>
          <a:xfrm>
            <a:off x="923925" y="2590800"/>
            <a:ext cx="3328988" cy="461963"/>
          </a:xfrm>
          <a:prstGeom prst="rect">
            <a:avLst/>
          </a:prstGeom>
        </p:spPr>
        <p:txBody>
          <a:bodyPr wrap="none">
            <a:spAutoFit/>
          </a:bodyPr>
          <a:lstStyle/>
          <a:p>
            <a:pPr algn="r">
              <a:defRPr/>
            </a:pPr>
            <a:r>
              <a:rPr lang="en-US" dirty="0">
                <a:solidFill>
                  <a:schemeClr val="bg1"/>
                </a:solidFill>
                <a:effectLst>
                  <a:outerShdw blurRad="50800" dist="38100" dir="5400000" algn="t" rotWithShape="0">
                    <a:prstClr val="black">
                      <a:alpha val="40000"/>
                    </a:prstClr>
                  </a:outerShdw>
                </a:effectLst>
                <a:latin typeface="+mj-lt"/>
              </a:rPr>
              <a:t>NOAA’s SOLUTION</a:t>
            </a:r>
          </a:p>
        </p:txBody>
      </p:sp>
      <p:sp>
        <p:nvSpPr>
          <p:cNvPr id="9" name="Rectangle 8"/>
          <p:cNvSpPr/>
          <p:nvPr/>
        </p:nvSpPr>
        <p:spPr>
          <a:xfrm>
            <a:off x="4572000" y="2590800"/>
            <a:ext cx="3624263"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IMPACT on SOCIETY</a:t>
            </a:r>
          </a:p>
        </p:txBody>
      </p:sp>
      <p:sp>
        <p:nvSpPr>
          <p:cNvPr id="10" name="Freeform 9"/>
          <p:cNvSpPr/>
          <p:nvPr/>
        </p:nvSpPr>
        <p:spPr>
          <a:xfrm>
            <a:off x="152400" y="1066800"/>
            <a:ext cx="8839200" cy="1544638"/>
          </a:xfrm>
          <a:custGeom>
            <a:avLst/>
            <a:gdLst>
              <a:gd name="connsiteX0" fmla="*/ 0 w 8839200"/>
              <a:gd name="connsiteY0" fmla="*/ 0 h 1317812"/>
              <a:gd name="connsiteX1" fmla="*/ 1473200 w 8839200"/>
              <a:gd name="connsiteY1" fmla="*/ 0 h 1317812"/>
              <a:gd name="connsiteX2" fmla="*/ 1473200 w 8839200"/>
              <a:gd name="connsiteY2" fmla="*/ 0 h 1317812"/>
              <a:gd name="connsiteX3" fmla="*/ 3683000 w 8839200"/>
              <a:gd name="connsiteY3" fmla="*/ 0 h 1317812"/>
              <a:gd name="connsiteX4" fmla="*/ 8839200 w 8839200"/>
              <a:gd name="connsiteY4" fmla="*/ 0 h 1317812"/>
              <a:gd name="connsiteX5" fmla="*/ 8839200 w 8839200"/>
              <a:gd name="connsiteY5" fmla="*/ 768724 h 1317812"/>
              <a:gd name="connsiteX6" fmla="*/ 8839200 w 8839200"/>
              <a:gd name="connsiteY6" fmla="*/ 768724 h 1317812"/>
              <a:gd name="connsiteX7" fmla="*/ 8839200 w 8839200"/>
              <a:gd name="connsiteY7" fmla="*/ 1098177 h 1317812"/>
              <a:gd name="connsiteX8" fmla="*/ 8839200 w 8839200"/>
              <a:gd name="connsiteY8" fmla="*/ 1317812 h 1317812"/>
              <a:gd name="connsiteX9" fmla="*/ 3683000 w 8839200"/>
              <a:gd name="connsiteY9" fmla="*/ 1317812 h 1317812"/>
              <a:gd name="connsiteX10" fmla="*/ 2578129 w 8839200"/>
              <a:gd name="connsiteY10" fmla="*/ 1482538 h 1317812"/>
              <a:gd name="connsiteX11" fmla="*/ 1473200 w 8839200"/>
              <a:gd name="connsiteY11" fmla="*/ 1317812 h 1317812"/>
              <a:gd name="connsiteX12" fmla="*/ 0 w 8839200"/>
              <a:gd name="connsiteY12" fmla="*/ 1317812 h 1317812"/>
              <a:gd name="connsiteX13" fmla="*/ 0 w 8839200"/>
              <a:gd name="connsiteY13" fmla="*/ 1098177 h 1317812"/>
              <a:gd name="connsiteX14" fmla="*/ 0 w 8839200"/>
              <a:gd name="connsiteY14" fmla="*/ 768724 h 1317812"/>
              <a:gd name="connsiteX15" fmla="*/ 0 w 8839200"/>
              <a:gd name="connsiteY15" fmla="*/ 768724 h 1317812"/>
              <a:gd name="connsiteX16" fmla="*/ 0 w 8839200"/>
              <a:gd name="connsiteY16" fmla="*/ 0 h 1317812"/>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1473200 w 8839200"/>
              <a:gd name="connsiteY11" fmla="*/ 1317812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540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082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463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3683000 w 8839200"/>
              <a:gd name="connsiteY2" fmla="*/ 0 h 1545291"/>
              <a:gd name="connsiteX3" fmla="*/ 8839200 w 8839200"/>
              <a:gd name="connsiteY3" fmla="*/ 0 h 1545291"/>
              <a:gd name="connsiteX4" fmla="*/ 8839200 w 8839200"/>
              <a:gd name="connsiteY4" fmla="*/ 768724 h 1545291"/>
              <a:gd name="connsiteX5" fmla="*/ 8839200 w 8839200"/>
              <a:gd name="connsiteY5" fmla="*/ 768724 h 1545291"/>
              <a:gd name="connsiteX6" fmla="*/ 8839200 w 8839200"/>
              <a:gd name="connsiteY6" fmla="*/ 1098177 h 1545291"/>
              <a:gd name="connsiteX7" fmla="*/ 8839200 w 8839200"/>
              <a:gd name="connsiteY7" fmla="*/ 1317812 h 1545291"/>
              <a:gd name="connsiteX8" fmla="*/ 2463800 w 8839200"/>
              <a:gd name="connsiteY8" fmla="*/ 1317812 h 1545291"/>
              <a:gd name="connsiteX9" fmla="*/ 1412717 w 8839200"/>
              <a:gd name="connsiteY9" fmla="*/ 1545291 h 1545291"/>
              <a:gd name="connsiteX10" fmla="*/ 442259 w 8839200"/>
              <a:gd name="connsiteY10" fmla="*/ 1308847 h 1545291"/>
              <a:gd name="connsiteX11" fmla="*/ 0 w 8839200"/>
              <a:gd name="connsiteY11" fmla="*/ 1317812 h 1545291"/>
              <a:gd name="connsiteX12" fmla="*/ 0 w 8839200"/>
              <a:gd name="connsiteY12" fmla="*/ 1098177 h 1545291"/>
              <a:gd name="connsiteX13" fmla="*/ 0 w 8839200"/>
              <a:gd name="connsiteY13" fmla="*/ 768724 h 1545291"/>
              <a:gd name="connsiteX14" fmla="*/ 0 w 8839200"/>
              <a:gd name="connsiteY14" fmla="*/ 768724 h 1545291"/>
              <a:gd name="connsiteX15" fmla="*/ 0 w 8839200"/>
              <a:gd name="connsiteY15"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768724 h 1545291"/>
              <a:gd name="connsiteX14" fmla="*/ 0 w 8839200"/>
              <a:gd name="connsiteY14"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0 h 15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9200" h="1545291">
                <a:moveTo>
                  <a:pt x="0" y="0"/>
                </a:moveTo>
                <a:lnTo>
                  <a:pt x="3683000" y="0"/>
                </a:lnTo>
                <a:lnTo>
                  <a:pt x="8839200" y="0"/>
                </a:lnTo>
                <a:lnTo>
                  <a:pt x="8839200" y="768724"/>
                </a:lnTo>
                <a:lnTo>
                  <a:pt x="8839200" y="768724"/>
                </a:lnTo>
                <a:lnTo>
                  <a:pt x="8839200" y="1098177"/>
                </a:lnTo>
                <a:lnTo>
                  <a:pt x="8839200" y="1317812"/>
                </a:lnTo>
                <a:lnTo>
                  <a:pt x="2463800" y="1317812"/>
                </a:lnTo>
                <a:lnTo>
                  <a:pt x="1412717" y="1545291"/>
                </a:lnTo>
                <a:lnTo>
                  <a:pt x="442259" y="1308847"/>
                </a:lnTo>
                <a:lnTo>
                  <a:pt x="0" y="1317812"/>
                </a:lnTo>
                <a:lnTo>
                  <a:pt x="0" y="0"/>
                </a:lnTo>
                <a:close/>
              </a:path>
            </a:pathLst>
          </a:custGeom>
          <a:gradFill flip="none" rotWithShape="1">
            <a:gsLst>
              <a:gs pos="0">
                <a:srgbClr val="C00000"/>
              </a:gs>
              <a:gs pos="33000">
                <a:srgbClr val="FFC1C1"/>
              </a:gs>
              <a:gs pos="80000">
                <a:schemeClr val="bg1"/>
              </a:gs>
            </a:gsLst>
            <a:lin ang="5400000" scaled="1"/>
            <a:tileRect/>
          </a:gradFill>
          <a:ln>
            <a:solidFill>
              <a:srgbClr val="C00000"/>
            </a:solidFill>
          </a:ln>
          <a:effectLst>
            <a:outerShdw blurRad="57150" dist="38100" dir="5400000" algn="ctr" rotWithShape="0">
              <a:srgbClr val="800000">
                <a:alpha val="47843"/>
              </a:srgbClr>
            </a:outerShdw>
          </a:effectLst>
        </p:spPr>
        <p:style>
          <a:lnRef idx="1">
            <a:schemeClr val="accent6"/>
          </a:lnRef>
          <a:fillRef idx="2">
            <a:schemeClr val="accent6"/>
          </a:fillRef>
          <a:effectRef idx="1">
            <a:schemeClr val="accent6"/>
          </a:effectRef>
          <a:fontRef idx="none"/>
        </p:style>
        <p:txBody>
          <a:bodyPr bIns="274320">
            <a:normAutofit/>
          </a:bodyPr>
          <a:lstStyle/>
          <a:p>
            <a:pPr algn="ctr">
              <a:spcBef>
                <a:spcPct val="20000"/>
              </a:spcBef>
              <a:buClr>
                <a:schemeClr val="accent3"/>
              </a:buClr>
              <a:buSzPct val="95000"/>
              <a:buFont typeface="Wingdings 2"/>
              <a:buNone/>
              <a:defRPr/>
            </a:pPr>
            <a:endParaRPr lang="en-US" sz="2400" b="1" dirty="0">
              <a:solidFill>
                <a:schemeClr val="bg1"/>
              </a:solidFill>
              <a:latin typeface="+mj-lt"/>
              <a:cs typeface="+mn-cs"/>
            </a:endParaRPr>
          </a:p>
        </p:txBody>
      </p:sp>
      <p:sp>
        <p:nvSpPr>
          <p:cNvPr id="11" name="Rectangle 10"/>
          <p:cNvSpPr/>
          <p:nvPr/>
        </p:nvSpPr>
        <p:spPr>
          <a:xfrm>
            <a:off x="2492375" y="1066800"/>
            <a:ext cx="4159250"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NATIONAL CHALLENGE</a:t>
            </a:r>
          </a:p>
        </p:txBody>
      </p:sp>
      <p:sp>
        <p:nvSpPr>
          <p:cNvPr id="20" name="Text Placeholder 18"/>
          <p:cNvSpPr>
            <a:spLocks noGrp="1"/>
          </p:cNvSpPr>
          <p:nvPr>
            <p:ph type="body" sz="quarter" idx="20"/>
          </p:nvPr>
        </p:nvSpPr>
        <p:spPr>
          <a:xfrm>
            <a:off x="5029200" y="3048000"/>
            <a:ext cx="39624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9"/>
          </p:nvPr>
        </p:nvSpPr>
        <p:spPr>
          <a:xfrm>
            <a:off x="152400" y="3048000"/>
            <a:ext cx="41910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8"/>
          </p:nvPr>
        </p:nvSpPr>
        <p:spPr>
          <a:xfrm>
            <a:off x="762000" y="1523999"/>
            <a:ext cx="7620000" cy="838200"/>
          </a:xfrm>
        </p:spPr>
        <p:txBody>
          <a:bodyPr anchor="ctr"/>
          <a:lstStyle>
            <a:lvl1pPr algn="ctr">
              <a:defRPr kumimoji="0" lang="en-US" sz="2400" b="1" kern="1200" dirty="0" smtClean="0">
                <a:solidFill>
                  <a:srgbClr val="800000"/>
                </a:solidFill>
                <a:effectLst/>
                <a:latin typeface="+mn-lt"/>
                <a:ea typeface="+mn-ea"/>
                <a:cs typeface="+mn-cs"/>
              </a:defRPr>
            </a:lvl1pPr>
          </a:lstStyle>
          <a:p>
            <a:pPr lvl="0"/>
            <a:r>
              <a:rPr lang="en-US" smtClean="0"/>
              <a:t>Click to edit Master text styles</a:t>
            </a:r>
          </a:p>
        </p:txBody>
      </p:sp>
      <p:sp>
        <p:nvSpPr>
          <p:cNvPr id="12" name="Date Placeholder 2"/>
          <p:cNvSpPr>
            <a:spLocks noGrp="1"/>
          </p:cNvSpPr>
          <p:nvPr>
            <p:ph type="dt" sz="half" idx="21"/>
          </p:nvPr>
        </p:nvSpPr>
        <p:spPr/>
        <p:txBody>
          <a:bodyPr/>
          <a:lstStyle>
            <a:lvl1pPr>
              <a:defRPr/>
            </a:lvl1pPr>
          </a:lstStyle>
          <a:p>
            <a:pPr>
              <a:defRPr/>
            </a:pPr>
            <a:endParaRPr lang="en-US"/>
          </a:p>
        </p:txBody>
      </p:sp>
      <p:sp>
        <p:nvSpPr>
          <p:cNvPr id="13" name="Footer Placeholder 3"/>
          <p:cNvSpPr>
            <a:spLocks noGrp="1"/>
          </p:cNvSpPr>
          <p:nvPr>
            <p:ph type="ftr" sz="quarter" idx="22"/>
          </p:nvPr>
        </p:nvSpPr>
        <p:spPr/>
        <p:txBody>
          <a:bodyPr/>
          <a:lstStyle>
            <a:lvl1pPr>
              <a:defRPr/>
            </a:lvl1pPr>
          </a:lstStyle>
          <a:p>
            <a:pPr>
              <a:defRPr/>
            </a:pPr>
            <a:endParaRPr lang="en-US"/>
          </a:p>
        </p:txBody>
      </p:sp>
      <p:sp>
        <p:nvSpPr>
          <p:cNvPr id="14" name="Slide Number Placeholder 4"/>
          <p:cNvSpPr>
            <a:spLocks noGrp="1"/>
          </p:cNvSpPr>
          <p:nvPr>
            <p:ph type="sldNum" sz="quarter" idx="23"/>
          </p:nvPr>
        </p:nvSpPr>
        <p:spPr/>
        <p:txBody>
          <a:bodyPr/>
          <a:lstStyle>
            <a:lvl1pPr>
              <a:defRPr/>
            </a:lvl1pPr>
          </a:lstStyle>
          <a:p>
            <a:pPr>
              <a:defRPr/>
            </a:pPr>
            <a:fld id="{8908C1D4-D934-4EA6-9703-67B3ED2E544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6" name="Pentagon 5"/>
          <p:cNvSpPr/>
          <p:nvPr/>
        </p:nvSpPr>
        <p:spPr>
          <a:xfrm>
            <a:off x="152400" y="2590800"/>
            <a:ext cx="4648200" cy="3657600"/>
          </a:xfrm>
          <a:prstGeom prst="homePlate">
            <a:avLst>
              <a:gd name="adj" fmla="val 15196"/>
            </a:avLst>
          </a:prstGeom>
          <a:gradFill flip="none" rotWithShape="1">
            <a:gsLst>
              <a:gs pos="0">
                <a:schemeClr val="tx2">
                  <a:lumMod val="50000"/>
                </a:schemeClr>
              </a:gs>
              <a:gs pos="15000">
                <a:schemeClr val="accent1">
                  <a:lumMod val="20000"/>
                  <a:lumOff val="80000"/>
                </a:schemeClr>
              </a:gs>
              <a:gs pos="80000">
                <a:schemeClr val="bg1"/>
              </a:gs>
            </a:gsLst>
            <a:lin ang="5400000" scaled="1"/>
            <a:tileRect/>
          </a:gradFill>
          <a:ln>
            <a:solidFill>
              <a:schemeClr val="accent1">
                <a:lumMod val="75000"/>
              </a:schemeClr>
            </a:solidFill>
          </a:ln>
          <a:effectLst>
            <a:outerShdw blurRad="57150" dist="38100" dir="5400000" algn="ctr" rotWithShape="0">
              <a:schemeClr val="accent1">
                <a:lumMod val="50000"/>
                <a:alpha val="48000"/>
              </a:scheme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7" name="Freeform 6"/>
          <p:cNvSpPr/>
          <p:nvPr/>
        </p:nvSpPr>
        <p:spPr>
          <a:xfrm flipH="1">
            <a:off x="4419600" y="2590800"/>
            <a:ext cx="4572000" cy="3657600"/>
          </a:xfrm>
          <a:custGeom>
            <a:avLst/>
            <a:gdLst>
              <a:gd name="connsiteX0" fmla="*/ 0 w 4648200"/>
              <a:gd name="connsiteY0" fmla="*/ 0 h 3657600"/>
              <a:gd name="connsiteX1" fmla="*/ 4648200 w 4648200"/>
              <a:gd name="connsiteY1" fmla="*/ 0 h 3657600"/>
              <a:gd name="connsiteX2" fmla="*/ 46482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 name="connsiteX0" fmla="*/ 0 w 4648200"/>
              <a:gd name="connsiteY0" fmla="*/ 0 h 3657600"/>
              <a:gd name="connsiteX1" fmla="*/ 4648200 w 4648200"/>
              <a:gd name="connsiteY1" fmla="*/ 0 h 3657600"/>
              <a:gd name="connsiteX2" fmla="*/ 40386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8200" h="3657600">
                <a:moveTo>
                  <a:pt x="0" y="0"/>
                </a:moveTo>
                <a:lnTo>
                  <a:pt x="4648200" y="0"/>
                </a:lnTo>
                <a:lnTo>
                  <a:pt x="4038600" y="1828800"/>
                </a:lnTo>
                <a:lnTo>
                  <a:pt x="4648200" y="3657600"/>
                </a:lnTo>
                <a:lnTo>
                  <a:pt x="0" y="3657600"/>
                </a:lnTo>
                <a:lnTo>
                  <a:pt x="0" y="0"/>
                </a:lnTo>
                <a:close/>
              </a:path>
            </a:pathLst>
          </a:custGeom>
          <a:gradFill flip="none" rotWithShape="1">
            <a:gsLst>
              <a:gs pos="0">
                <a:schemeClr val="accent5">
                  <a:lumMod val="50000"/>
                </a:schemeClr>
              </a:gs>
              <a:gs pos="15000">
                <a:schemeClr val="accent5">
                  <a:lumMod val="40000"/>
                  <a:lumOff val="60000"/>
                </a:schemeClr>
              </a:gs>
              <a:gs pos="80000">
                <a:schemeClr val="bg1"/>
              </a:gs>
            </a:gsLst>
            <a:lin ang="5400000" scaled="1"/>
            <a:tileRect/>
          </a:gradFill>
          <a:ln/>
          <a:effectLst>
            <a:outerShdw blurRad="57150" dist="38100" dir="5400000" algn="ctr" rotWithShape="0">
              <a:srgbClr val="006600">
                <a:alpha val="47843"/>
              </a:srgb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8" name="Rectangle 7"/>
          <p:cNvSpPr/>
          <p:nvPr/>
        </p:nvSpPr>
        <p:spPr>
          <a:xfrm>
            <a:off x="923925" y="2590800"/>
            <a:ext cx="3328988" cy="461963"/>
          </a:xfrm>
          <a:prstGeom prst="rect">
            <a:avLst/>
          </a:prstGeom>
        </p:spPr>
        <p:txBody>
          <a:bodyPr wrap="none">
            <a:spAutoFit/>
          </a:bodyPr>
          <a:lstStyle/>
          <a:p>
            <a:pPr algn="r">
              <a:defRPr/>
            </a:pPr>
            <a:r>
              <a:rPr lang="en-US" dirty="0">
                <a:solidFill>
                  <a:schemeClr val="bg1"/>
                </a:solidFill>
                <a:effectLst>
                  <a:outerShdw blurRad="50800" dist="38100" dir="5400000" algn="t" rotWithShape="0">
                    <a:prstClr val="black">
                      <a:alpha val="40000"/>
                    </a:prstClr>
                  </a:outerShdw>
                </a:effectLst>
                <a:latin typeface="+mj-lt"/>
              </a:rPr>
              <a:t>NOAA’s SOLUTION</a:t>
            </a:r>
          </a:p>
        </p:txBody>
      </p:sp>
      <p:sp>
        <p:nvSpPr>
          <p:cNvPr id="9" name="Rectangle 8"/>
          <p:cNvSpPr/>
          <p:nvPr/>
        </p:nvSpPr>
        <p:spPr>
          <a:xfrm>
            <a:off x="4572000" y="2590800"/>
            <a:ext cx="3624263"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IMPACT on SOCIETY</a:t>
            </a:r>
          </a:p>
        </p:txBody>
      </p:sp>
      <p:sp>
        <p:nvSpPr>
          <p:cNvPr id="10" name="Freeform 9"/>
          <p:cNvSpPr/>
          <p:nvPr/>
        </p:nvSpPr>
        <p:spPr>
          <a:xfrm>
            <a:off x="152400" y="1066800"/>
            <a:ext cx="8839200" cy="1544638"/>
          </a:xfrm>
          <a:custGeom>
            <a:avLst/>
            <a:gdLst>
              <a:gd name="connsiteX0" fmla="*/ 0 w 8839200"/>
              <a:gd name="connsiteY0" fmla="*/ 0 h 1317812"/>
              <a:gd name="connsiteX1" fmla="*/ 1473200 w 8839200"/>
              <a:gd name="connsiteY1" fmla="*/ 0 h 1317812"/>
              <a:gd name="connsiteX2" fmla="*/ 1473200 w 8839200"/>
              <a:gd name="connsiteY2" fmla="*/ 0 h 1317812"/>
              <a:gd name="connsiteX3" fmla="*/ 3683000 w 8839200"/>
              <a:gd name="connsiteY3" fmla="*/ 0 h 1317812"/>
              <a:gd name="connsiteX4" fmla="*/ 8839200 w 8839200"/>
              <a:gd name="connsiteY4" fmla="*/ 0 h 1317812"/>
              <a:gd name="connsiteX5" fmla="*/ 8839200 w 8839200"/>
              <a:gd name="connsiteY5" fmla="*/ 768724 h 1317812"/>
              <a:gd name="connsiteX6" fmla="*/ 8839200 w 8839200"/>
              <a:gd name="connsiteY6" fmla="*/ 768724 h 1317812"/>
              <a:gd name="connsiteX7" fmla="*/ 8839200 w 8839200"/>
              <a:gd name="connsiteY7" fmla="*/ 1098177 h 1317812"/>
              <a:gd name="connsiteX8" fmla="*/ 8839200 w 8839200"/>
              <a:gd name="connsiteY8" fmla="*/ 1317812 h 1317812"/>
              <a:gd name="connsiteX9" fmla="*/ 3683000 w 8839200"/>
              <a:gd name="connsiteY9" fmla="*/ 1317812 h 1317812"/>
              <a:gd name="connsiteX10" fmla="*/ 2578129 w 8839200"/>
              <a:gd name="connsiteY10" fmla="*/ 1482538 h 1317812"/>
              <a:gd name="connsiteX11" fmla="*/ 1473200 w 8839200"/>
              <a:gd name="connsiteY11" fmla="*/ 1317812 h 1317812"/>
              <a:gd name="connsiteX12" fmla="*/ 0 w 8839200"/>
              <a:gd name="connsiteY12" fmla="*/ 1317812 h 1317812"/>
              <a:gd name="connsiteX13" fmla="*/ 0 w 8839200"/>
              <a:gd name="connsiteY13" fmla="*/ 1098177 h 1317812"/>
              <a:gd name="connsiteX14" fmla="*/ 0 w 8839200"/>
              <a:gd name="connsiteY14" fmla="*/ 768724 h 1317812"/>
              <a:gd name="connsiteX15" fmla="*/ 0 w 8839200"/>
              <a:gd name="connsiteY15" fmla="*/ 768724 h 1317812"/>
              <a:gd name="connsiteX16" fmla="*/ 0 w 8839200"/>
              <a:gd name="connsiteY16" fmla="*/ 0 h 1317812"/>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1473200 w 8839200"/>
              <a:gd name="connsiteY11" fmla="*/ 1317812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540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082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463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3683000 w 8839200"/>
              <a:gd name="connsiteY2" fmla="*/ 0 h 1545291"/>
              <a:gd name="connsiteX3" fmla="*/ 8839200 w 8839200"/>
              <a:gd name="connsiteY3" fmla="*/ 0 h 1545291"/>
              <a:gd name="connsiteX4" fmla="*/ 8839200 w 8839200"/>
              <a:gd name="connsiteY4" fmla="*/ 768724 h 1545291"/>
              <a:gd name="connsiteX5" fmla="*/ 8839200 w 8839200"/>
              <a:gd name="connsiteY5" fmla="*/ 768724 h 1545291"/>
              <a:gd name="connsiteX6" fmla="*/ 8839200 w 8839200"/>
              <a:gd name="connsiteY6" fmla="*/ 1098177 h 1545291"/>
              <a:gd name="connsiteX7" fmla="*/ 8839200 w 8839200"/>
              <a:gd name="connsiteY7" fmla="*/ 1317812 h 1545291"/>
              <a:gd name="connsiteX8" fmla="*/ 2463800 w 8839200"/>
              <a:gd name="connsiteY8" fmla="*/ 1317812 h 1545291"/>
              <a:gd name="connsiteX9" fmla="*/ 1412717 w 8839200"/>
              <a:gd name="connsiteY9" fmla="*/ 1545291 h 1545291"/>
              <a:gd name="connsiteX10" fmla="*/ 442259 w 8839200"/>
              <a:gd name="connsiteY10" fmla="*/ 1308847 h 1545291"/>
              <a:gd name="connsiteX11" fmla="*/ 0 w 8839200"/>
              <a:gd name="connsiteY11" fmla="*/ 1317812 h 1545291"/>
              <a:gd name="connsiteX12" fmla="*/ 0 w 8839200"/>
              <a:gd name="connsiteY12" fmla="*/ 1098177 h 1545291"/>
              <a:gd name="connsiteX13" fmla="*/ 0 w 8839200"/>
              <a:gd name="connsiteY13" fmla="*/ 768724 h 1545291"/>
              <a:gd name="connsiteX14" fmla="*/ 0 w 8839200"/>
              <a:gd name="connsiteY14" fmla="*/ 768724 h 1545291"/>
              <a:gd name="connsiteX15" fmla="*/ 0 w 8839200"/>
              <a:gd name="connsiteY15"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768724 h 1545291"/>
              <a:gd name="connsiteX14" fmla="*/ 0 w 8839200"/>
              <a:gd name="connsiteY14"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0 h 15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9200" h="1545291">
                <a:moveTo>
                  <a:pt x="0" y="0"/>
                </a:moveTo>
                <a:lnTo>
                  <a:pt x="3683000" y="0"/>
                </a:lnTo>
                <a:lnTo>
                  <a:pt x="8839200" y="0"/>
                </a:lnTo>
                <a:lnTo>
                  <a:pt x="8839200" y="768724"/>
                </a:lnTo>
                <a:lnTo>
                  <a:pt x="8839200" y="768724"/>
                </a:lnTo>
                <a:lnTo>
                  <a:pt x="8839200" y="1098177"/>
                </a:lnTo>
                <a:lnTo>
                  <a:pt x="8839200" y="1317812"/>
                </a:lnTo>
                <a:lnTo>
                  <a:pt x="2463800" y="1317812"/>
                </a:lnTo>
                <a:lnTo>
                  <a:pt x="1412717" y="1545291"/>
                </a:lnTo>
                <a:lnTo>
                  <a:pt x="442259" y="1308847"/>
                </a:lnTo>
                <a:lnTo>
                  <a:pt x="0" y="1317812"/>
                </a:lnTo>
                <a:lnTo>
                  <a:pt x="0" y="0"/>
                </a:lnTo>
                <a:close/>
              </a:path>
            </a:pathLst>
          </a:custGeom>
          <a:gradFill flip="none" rotWithShape="1">
            <a:gsLst>
              <a:gs pos="0">
                <a:srgbClr val="C00000"/>
              </a:gs>
              <a:gs pos="33000">
                <a:srgbClr val="FFC1C1"/>
              </a:gs>
              <a:gs pos="80000">
                <a:schemeClr val="bg1"/>
              </a:gs>
            </a:gsLst>
            <a:lin ang="5400000" scaled="1"/>
            <a:tileRect/>
          </a:gradFill>
          <a:ln>
            <a:solidFill>
              <a:srgbClr val="C00000"/>
            </a:solidFill>
          </a:ln>
          <a:effectLst>
            <a:outerShdw blurRad="57150" dist="38100" dir="5400000" algn="ctr" rotWithShape="0">
              <a:srgbClr val="800000">
                <a:alpha val="47843"/>
              </a:srgbClr>
            </a:outerShdw>
          </a:effectLst>
        </p:spPr>
        <p:style>
          <a:lnRef idx="1">
            <a:schemeClr val="accent6"/>
          </a:lnRef>
          <a:fillRef idx="2">
            <a:schemeClr val="accent6"/>
          </a:fillRef>
          <a:effectRef idx="1">
            <a:schemeClr val="accent6"/>
          </a:effectRef>
          <a:fontRef idx="none"/>
        </p:style>
        <p:txBody>
          <a:bodyPr bIns="274320">
            <a:normAutofit/>
          </a:bodyPr>
          <a:lstStyle/>
          <a:p>
            <a:pPr algn="ctr">
              <a:spcBef>
                <a:spcPct val="20000"/>
              </a:spcBef>
              <a:buClr>
                <a:schemeClr val="accent3"/>
              </a:buClr>
              <a:buSzPct val="95000"/>
              <a:buFont typeface="Wingdings 2"/>
              <a:buNone/>
              <a:defRPr/>
            </a:pPr>
            <a:endParaRPr lang="en-US" sz="2400" b="1" dirty="0">
              <a:solidFill>
                <a:schemeClr val="bg1"/>
              </a:solidFill>
              <a:latin typeface="+mj-lt"/>
              <a:cs typeface="+mn-cs"/>
            </a:endParaRPr>
          </a:p>
        </p:txBody>
      </p:sp>
      <p:sp>
        <p:nvSpPr>
          <p:cNvPr id="11" name="Rectangle 10"/>
          <p:cNvSpPr/>
          <p:nvPr/>
        </p:nvSpPr>
        <p:spPr>
          <a:xfrm>
            <a:off x="2492375" y="1066800"/>
            <a:ext cx="4159250"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NATIONAL CHALLENGE</a:t>
            </a:r>
          </a:p>
        </p:txBody>
      </p:sp>
      <p:sp>
        <p:nvSpPr>
          <p:cNvPr id="20" name="Text Placeholder 18"/>
          <p:cNvSpPr>
            <a:spLocks noGrp="1"/>
          </p:cNvSpPr>
          <p:nvPr>
            <p:ph type="body" sz="quarter" idx="20"/>
          </p:nvPr>
        </p:nvSpPr>
        <p:spPr>
          <a:xfrm>
            <a:off x="5029200" y="3048000"/>
            <a:ext cx="39624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9"/>
          </p:nvPr>
        </p:nvSpPr>
        <p:spPr>
          <a:xfrm>
            <a:off x="152400" y="3048000"/>
            <a:ext cx="41910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8"/>
          </p:nvPr>
        </p:nvSpPr>
        <p:spPr>
          <a:xfrm>
            <a:off x="762000" y="1523999"/>
            <a:ext cx="7620000" cy="838200"/>
          </a:xfrm>
        </p:spPr>
        <p:txBody>
          <a:bodyPr anchor="ctr"/>
          <a:lstStyle>
            <a:lvl1pPr algn="ctr">
              <a:defRPr kumimoji="0" lang="en-US" sz="2400" b="1" kern="1200" dirty="0" smtClean="0">
                <a:solidFill>
                  <a:srgbClr val="800000"/>
                </a:solidFill>
                <a:effectLst/>
                <a:latin typeface="+mn-lt"/>
                <a:ea typeface="+mn-ea"/>
                <a:cs typeface="+mn-cs"/>
              </a:defRPr>
            </a:lvl1pPr>
          </a:lstStyle>
          <a:p>
            <a:pPr lvl="0"/>
            <a:r>
              <a:rPr lang="en-US" smtClean="0"/>
              <a:t>Click to edit Master text styles</a:t>
            </a:r>
          </a:p>
        </p:txBody>
      </p:sp>
      <p:sp>
        <p:nvSpPr>
          <p:cNvPr id="12" name="Date Placeholder 2"/>
          <p:cNvSpPr>
            <a:spLocks noGrp="1"/>
          </p:cNvSpPr>
          <p:nvPr>
            <p:ph type="dt" sz="half" idx="21"/>
          </p:nvPr>
        </p:nvSpPr>
        <p:spPr/>
        <p:txBody>
          <a:bodyPr/>
          <a:lstStyle>
            <a:lvl1pPr>
              <a:defRPr/>
            </a:lvl1pPr>
          </a:lstStyle>
          <a:p>
            <a:pPr>
              <a:defRPr/>
            </a:pPr>
            <a:endParaRPr lang="en-US"/>
          </a:p>
        </p:txBody>
      </p:sp>
      <p:sp>
        <p:nvSpPr>
          <p:cNvPr id="13" name="Footer Placeholder 3"/>
          <p:cNvSpPr>
            <a:spLocks noGrp="1"/>
          </p:cNvSpPr>
          <p:nvPr>
            <p:ph type="ftr" sz="quarter" idx="22"/>
          </p:nvPr>
        </p:nvSpPr>
        <p:spPr/>
        <p:txBody>
          <a:bodyPr/>
          <a:lstStyle>
            <a:lvl1pPr>
              <a:defRPr/>
            </a:lvl1pPr>
          </a:lstStyle>
          <a:p>
            <a:pPr>
              <a:defRPr/>
            </a:pPr>
            <a:endParaRPr lang="en-US"/>
          </a:p>
        </p:txBody>
      </p:sp>
      <p:sp>
        <p:nvSpPr>
          <p:cNvPr id="14" name="Slide Number Placeholder 4"/>
          <p:cNvSpPr>
            <a:spLocks noGrp="1"/>
          </p:cNvSpPr>
          <p:nvPr>
            <p:ph type="sldNum" sz="quarter" idx="23"/>
          </p:nvPr>
        </p:nvSpPr>
        <p:spPr/>
        <p:txBody>
          <a:bodyPr/>
          <a:lstStyle>
            <a:lvl1pPr>
              <a:defRPr/>
            </a:lvl1pPr>
          </a:lstStyle>
          <a:p>
            <a:pPr>
              <a:defRPr/>
            </a:pPr>
            <a:fld id="{18BE30D0-507B-4FA9-B4EB-677F5FC5A6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0FC1FB-4482-471A-A09B-D9D47C296491}" type="slidenum">
              <a:rPr lang="en-US"/>
              <a:pPr>
                <a:defRPr/>
              </a:pPr>
              <a:t>‹#›</a:t>
            </a:fld>
            <a:endParaRPr lang="en-US"/>
          </a:p>
        </p:txBody>
      </p:sp>
      <p:pic>
        <p:nvPicPr>
          <p:cNvPr id="7" name="Picture 4"/>
          <p:cNvPicPr>
            <a:picLocks noChangeAspect="1" noChangeArrowheads="1"/>
          </p:cNvPicPr>
          <p:nvPr userDrawn="1"/>
        </p:nvPicPr>
        <p:blipFill>
          <a:blip r:embed="rId2" cstate="print"/>
          <a:srcRect/>
          <a:stretch>
            <a:fillRect/>
          </a:stretch>
        </p:blipFill>
        <p:spPr bwMode="auto">
          <a:xfrm>
            <a:off x="43558" y="139801"/>
            <a:ext cx="403860" cy="405765"/>
          </a:xfrm>
          <a:prstGeom prst="rect">
            <a:avLst/>
          </a:prstGeom>
          <a:noFill/>
          <a:ln w="9525">
            <a:noFill/>
            <a:miter lim="800000"/>
            <a:headEnd/>
            <a:tailEnd/>
          </a:ln>
        </p:spPr>
      </p:pic>
      <p:pic>
        <p:nvPicPr>
          <p:cNvPr id="8" name="Picture 7" descr="Draft-1.8b.png"/>
          <p:cNvPicPr>
            <a:picLocks noChangeAspect="1"/>
          </p:cNvPicPr>
          <p:nvPr userDrawn="1"/>
        </p:nvPicPr>
        <p:blipFill>
          <a:blip r:embed="rId3" cstate="print"/>
          <a:srcRect t="14407" r="7976" b="14407"/>
          <a:stretch>
            <a:fillRect/>
          </a:stretch>
        </p:blipFill>
        <p:spPr>
          <a:xfrm>
            <a:off x="8291123" y="72577"/>
            <a:ext cx="780307" cy="711762"/>
          </a:xfrm>
          <a:prstGeom prst="rect">
            <a:avLst/>
          </a:prstGeom>
        </p:spPr>
      </p:pic>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6" name="Pentagon 5"/>
          <p:cNvSpPr/>
          <p:nvPr/>
        </p:nvSpPr>
        <p:spPr>
          <a:xfrm>
            <a:off x="152400" y="2590800"/>
            <a:ext cx="4648200" cy="3657600"/>
          </a:xfrm>
          <a:prstGeom prst="homePlate">
            <a:avLst>
              <a:gd name="adj" fmla="val 15196"/>
            </a:avLst>
          </a:prstGeom>
          <a:gradFill flip="none" rotWithShape="1">
            <a:gsLst>
              <a:gs pos="0">
                <a:schemeClr val="tx2">
                  <a:lumMod val="50000"/>
                </a:schemeClr>
              </a:gs>
              <a:gs pos="15000">
                <a:schemeClr val="accent1">
                  <a:lumMod val="20000"/>
                  <a:lumOff val="80000"/>
                </a:schemeClr>
              </a:gs>
              <a:gs pos="80000">
                <a:schemeClr val="bg1"/>
              </a:gs>
            </a:gsLst>
            <a:lin ang="5400000" scaled="1"/>
            <a:tileRect/>
          </a:gradFill>
          <a:ln>
            <a:solidFill>
              <a:schemeClr val="accent1">
                <a:lumMod val="75000"/>
              </a:schemeClr>
            </a:solidFill>
          </a:ln>
          <a:effectLst>
            <a:outerShdw blurRad="57150" dist="38100" dir="5400000" algn="ctr" rotWithShape="0">
              <a:schemeClr val="accent1">
                <a:lumMod val="50000"/>
                <a:alpha val="48000"/>
              </a:scheme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7" name="Freeform 6"/>
          <p:cNvSpPr/>
          <p:nvPr/>
        </p:nvSpPr>
        <p:spPr>
          <a:xfrm flipH="1">
            <a:off x="4419600" y="2590800"/>
            <a:ext cx="4572000" cy="3657600"/>
          </a:xfrm>
          <a:custGeom>
            <a:avLst/>
            <a:gdLst>
              <a:gd name="connsiteX0" fmla="*/ 0 w 4648200"/>
              <a:gd name="connsiteY0" fmla="*/ 0 h 3657600"/>
              <a:gd name="connsiteX1" fmla="*/ 4648200 w 4648200"/>
              <a:gd name="connsiteY1" fmla="*/ 0 h 3657600"/>
              <a:gd name="connsiteX2" fmla="*/ 46482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 name="connsiteX0" fmla="*/ 0 w 4648200"/>
              <a:gd name="connsiteY0" fmla="*/ 0 h 3657600"/>
              <a:gd name="connsiteX1" fmla="*/ 4648200 w 4648200"/>
              <a:gd name="connsiteY1" fmla="*/ 0 h 3657600"/>
              <a:gd name="connsiteX2" fmla="*/ 40386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8200" h="3657600">
                <a:moveTo>
                  <a:pt x="0" y="0"/>
                </a:moveTo>
                <a:lnTo>
                  <a:pt x="4648200" y="0"/>
                </a:lnTo>
                <a:lnTo>
                  <a:pt x="4038600" y="1828800"/>
                </a:lnTo>
                <a:lnTo>
                  <a:pt x="4648200" y="3657600"/>
                </a:lnTo>
                <a:lnTo>
                  <a:pt x="0" y="3657600"/>
                </a:lnTo>
                <a:lnTo>
                  <a:pt x="0" y="0"/>
                </a:lnTo>
                <a:close/>
              </a:path>
            </a:pathLst>
          </a:custGeom>
          <a:gradFill flip="none" rotWithShape="1">
            <a:gsLst>
              <a:gs pos="0">
                <a:schemeClr val="accent5">
                  <a:lumMod val="50000"/>
                </a:schemeClr>
              </a:gs>
              <a:gs pos="15000">
                <a:schemeClr val="accent5">
                  <a:lumMod val="40000"/>
                  <a:lumOff val="60000"/>
                </a:schemeClr>
              </a:gs>
              <a:gs pos="80000">
                <a:schemeClr val="bg1"/>
              </a:gs>
            </a:gsLst>
            <a:lin ang="5400000" scaled="1"/>
            <a:tileRect/>
          </a:gradFill>
          <a:ln/>
          <a:effectLst>
            <a:outerShdw blurRad="57150" dist="38100" dir="5400000" algn="ctr" rotWithShape="0">
              <a:srgbClr val="006600">
                <a:alpha val="47843"/>
              </a:srgb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8" name="Rectangle 7"/>
          <p:cNvSpPr/>
          <p:nvPr/>
        </p:nvSpPr>
        <p:spPr>
          <a:xfrm>
            <a:off x="923925" y="2590800"/>
            <a:ext cx="3328988" cy="461963"/>
          </a:xfrm>
          <a:prstGeom prst="rect">
            <a:avLst/>
          </a:prstGeom>
        </p:spPr>
        <p:txBody>
          <a:bodyPr wrap="none">
            <a:spAutoFit/>
          </a:bodyPr>
          <a:lstStyle/>
          <a:p>
            <a:pPr algn="r">
              <a:defRPr/>
            </a:pPr>
            <a:r>
              <a:rPr lang="en-US" dirty="0">
                <a:solidFill>
                  <a:schemeClr val="bg1"/>
                </a:solidFill>
                <a:effectLst>
                  <a:outerShdw blurRad="50800" dist="38100" dir="5400000" algn="t" rotWithShape="0">
                    <a:prstClr val="black">
                      <a:alpha val="40000"/>
                    </a:prstClr>
                  </a:outerShdw>
                </a:effectLst>
                <a:latin typeface="+mj-lt"/>
              </a:rPr>
              <a:t>NOAA’s SOLUTION</a:t>
            </a:r>
          </a:p>
        </p:txBody>
      </p:sp>
      <p:sp>
        <p:nvSpPr>
          <p:cNvPr id="9" name="Rectangle 8"/>
          <p:cNvSpPr/>
          <p:nvPr/>
        </p:nvSpPr>
        <p:spPr>
          <a:xfrm>
            <a:off x="4572000" y="2590800"/>
            <a:ext cx="3624263"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IMPACT on SOCIETY</a:t>
            </a:r>
          </a:p>
        </p:txBody>
      </p:sp>
      <p:sp>
        <p:nvSpPr>
          <p:cNvPr id="10" name="Freeform 9"/>
          <p:cNvSpPr/>
          <p:nvPr/>
        </p:nvSpPr>
        <p:spPr>
          <a:xfrm>
            <a:off x="152400" y="1066800"/>
            <a:ext cx="8839200" cy="1544638"/>
          </a:xfrm>
          <a:custGeom>
            <a:avLst/>
            <a:gdLst>
              <a:gd name="connsiteX0" fmla="*/ 0 w 8839200"/>
              <a:gd name="connsiteY0" fmla="*/ 0 h 1317812"/>
              <a:gd name="connsiteX1" fmla="*/ 1473200 w 8839200"/>
              <a:gd name="connsiteY1" fmla="*/ 0 h 1317812"/>
              <a:gd name="connsiteX2" fmla="*/ 1473200 w 8839200"/>
              <a:gd name="connsiteY2" fmla="*/ 0 h 1317812"/>
              <a:gd name="connsiteX3" fmla="*/ 3683000 w 8839200"/>
              <a:gd name="connsiteY3" fmla="*/ 0 h 1317812"/>
              <a:gd name="connsiteX4" fmla="*/ 8839200 w 8839200"/>
              <a:gd name="connsiteY4" fmla="*/ 0 h 1317812"/>
              <a:gd name="connsiteX5" fmla="*/ 8839200 w 8839200"/>
              <a:gd name="connsiteY5" fmla="*/ 768724 h 1317812"/>
              <a:gd name="connsiteX6" fmla="*/ 8839200 w 8839200"/>
              <a:gd name="connsiteY6" fmla="*/ 768724 h 1317812"/>
              <a:gd name="connsiteX7" fmla="*/ 8839200 w 8839200"/>
              <a:gd name="connsiteY7" fmla="*/ 1098177 h 1317812"/>
              <a:gd name="connsiteX8" fmla="*/ 8839200 w 8839200"/>
              <a:gd name="connsiteY8" fmla="*/ 1317812 h 1317812"/>
              <a:gd name="connsiteX9" fmla="*/ 3683000 w 8839200"/>
              <a:gd name="connsiteY9" fmla="*/ 1317812 h 1317812"/>
              <a:gd name="connsiteX10" fmla="*/ 2578129 w 8839200"/>
              <a:gd name="connsiteY10" fmla="*/ 1482538 h 1317812"/>
              <a:gd name="connsiteX11" fmla="*/ 1473200 w 8839200"/>
              <a:gd name="connsiteY11" fmla="*/ 1317812 h 1317812"/>
              <a:gd name="connsiteX12" fmla="*/ 0 w 8839200"/>
              <a:gd name="connsiteY12" fmla="*/ 1317812 h 1317812"/>
              <a:gd name="connsiteX13" fmla="*/ 0 w 8839200"/>
              <a:gd name="connsiteY13" fmla="*/ 1098177 h 1317812"/>
              <a:gd name="connsiteX14" fmla="*/ 0 w 8839200"/>
              <a:gd name="connsiteY14" fmla="*/ 768724 h 1317812"/>
              <a:gd name="connsiteX15" fmla="*/ 0 w 8839200"/>
              <a:gd name="connsiteY15" fmla="*/ 768724 h 1317812"/>
              <a:gd name="connsiteX16" fmla="*/ 0 w 8839200"/>
              <a:gd name="connsiteY16" fmla="*/ 0 h 1317812"/>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1473200 w 8839200"/>
              <a:gd name="connsiteY11" fmla="*/ 1317812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540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082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463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3683000 w 8839200"/>
              <a:gd name="connsiteY2" fmla="*/ 0 h 1545291"/>
              <a:gd name="connsiteX3" fmla="*/ 8839200 w 8839200"/>
              <a:gd name="connsiteY3" fmla="*/ 0 h 1545291"/>
              <a:gd name="connsiteX4" fmla="*/ 8839200 w 8839200"/>
              <a:gd name="connsiteY4" fmla="*/ 768724 h 1545291"/>
              <a:gd name="connsiteX5" fmla="*/ 8839200 w 8839200"/>
              <a:gd name="connsiteY5" fmla="*/ 768724 h 1545291"/>
              <a:gd name="connsiteX6" fmla="*/ 8839200 w 8839200"/>
              <a:gd name="connsiteY6" fmla="*/ 1098177 h 1545291"/>
              <a:gd name="connsiteX7" fmla="*/ 8839200 w 8839200"/>
              <a:gd name="connsiteY7" fmla="*/ 1317812 h 1545291"/>
              <a:gd name="connsiteX8" fmla="*/ 2463800 w 8839200"/>
              <a:gd name="connsiteY8" fmla="*/ 1317812 h 1545291"/>
              <a:gd name="connsiteX9" fmla="*/ 1412717 w 8839200"/>
              <a:gd name="connsiteY9" fmla="*/ 1545291 h 1545291"/>
              <a:gd name="connsiteX10" fmla="*/ 442259 w 8839200"/>
              <a:gd name="connsiteY10" fmla="*/ 1308847 h 1545291"/>
              <a:gd name="connsiteX11" fmla="*/ 0 w 8839200"/>
              <a:gd name="connsiteY11" fmla="*/ 1317812 h 1545291"/>
              <a:gd name="connsiteX12" fmla="*/ 0 w 8839200"/>
              <a:gd name="connsiteY12" fmla="*/ 1098177 h 1545291"/>
              <a:gd name="connsiteX13" fmla="*/ 0 w 8839200"/>
              <a:gd name="connsiteY13" fmla="*/ 768724 h 1545291"/>
              <a:gd name="connsiteX14" fmla="*/ 0 w 8839200"/>
              <a:gd name="connsiteY14" fmla="*/ 768724 h 1545291"/>
              <a:gd name="connsiteX15" fmla="*/ 0 w 8839200"/>
              <a:gd name="connsiteY15"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768724 h 1545291"/>
              <a:gd name="connsiteX14" fmla="*/ 0 w 8839200"/>
              <a:gd name="connsiteY14"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0 h 15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9200" h="1545291">
                <a:moveTo>
                  <a:pt x="0" y="0"/>
                </a:moveTo>
                <a:lnTo>
                  <a:pt x="3683000" y="0"/>
                </a:lnTo>
                <a:lnTo>
                  <a:pt x="8839200" y="0"/>
                </a:lnTo>
                <a:lnTo>
                  <a:pt x="8839200" y="768724"/>
                </a:lnTo>
                <a:lnTo>
                  <a:pt x="8839200" y="768724"/>
                </a:lnTo>
                <a:lnTo>
                  <a:pt x="8839200" y="1098177"/>
                </a:lnTo>
                <a:lnTo>
                  <a:pt x="8839200" y="1317812"/>
                </a:lnTo>
                <a:lnTo>
                  <a:pt x="2463800" y="1317812"/>
                </a:lnTo>
                <a:lnTo>
                  <a:pt x="1412717" y="1545291"/>
                </a:lnTo>
                <a:lnTo>
                  <a:pt x="442259" y="1308847"/>
                </a:lnTo>
                <a:lnTo>
                  <a:pt x="0" y="1317812"/>
                </a:lnTo>
                <a:lnTo>
                  <a:pt x="0" y="0"/>
                </a:lnTo>
                <a:close/>
              </a:path>
            </a:pathLst>
          </a:custGeom>
          <a:gradFill flip="none" rotWithShape="1">
            <a:gsLst>
              <a:gs pos="0">
                <a:srgbClr val="C00000"/>
              </a:gs>
              <a:gs pos="33000">
                <a:srgbClr val="FFC1C1"/>
              </a:gs>
              <a:gs pos="80000">
                <a:schemeClr val="bg1"/>
              </a:gs>
            </a:gsLst>
            <a:lin ang="5400000" scaled="1"/>
            <a:tileRect/>
          </a:gradFill>
          <a:ln>
            <a:solidFill>
              <a:srgbClr val="C00000"/>
            </a:solidFill>
          </a:ln>
          <a:effectLst>
            <a:outerShdw blurRad="57150" dist="38100" dir="5400000" algn="ctr" rotWithShape="0">
              <a:srgbClr val="800000">
                <a:alpha val="47843"/>
              </a:srgbClr>
            </a:outerShdw>
          </a:effectLst>
        </p:spPr>
        <p:style>
          <a:lnRef idx="1">
            <a:schemeClr val="accent6"/>
          </a:lnRef>
          <a:fillRef idx="2">
            <a:schemeClr val="accent6"/>
          </a:fillRef>
          <a:effectRef idx="1">
            <a:schemeClr val="accent6"/>
          </a:effectRef>
          <a:fontRef idx="none"/>
        </p:style>
        <p:txBody>
          <a:bodyPr bIns="274320">
            <a:normAutofit/>
          </a:bodyPr>
          <a:lstStyle/>
          <a:p>
            <a:pPr algn="ctr">
              <a:spcBef>
                <a:spcPct val="20000"/>
              </a:spcBef>
              <a:buClr>
                <a:schemeClr val="accent3"/>
              </a:buClr>
              <a:buSzPct val="95000"/>
              <a:buFont typeface="Wingdings 2"/>
              <a:buNone/>
              <a:defRPr/>
            </a:pPr>
            <a:endParaRPr lang="en-US" sz="2400" b="1" dirty="0">
              <a:solidFill>
                <a:schemeClr val="bg1"/>
              </a:solidFill>
              <a:latin typeface="+mj-lt"/>
              <a:cs typeface="+mn-cs"/>
            </a:endParaRPr>
          </a:p>
        </p:txBody>
      </p:sp>
      <p:sp>
        <p:nvSpPr>
          <p:cNvPr id="11" name="Rectangle 10"/>
          <p:cNvSpPr/>
          <p:nvPr/>
        </p:nvSpPr>
        <p:spPr>
          <a:xfrm>
            <a:off x="2492375" y="1066800"/>
            <a:ext cx="4159250"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NATIONAL CHALLENGE</a:t>
            </a:r>
          </a:p>
        </p:txBody>
      </p:sp>
      <p:sp>
        <p:nvSpPr>
          <p:cNvPr id="20" name="Text Placeholder 18"/>
          <p:cNvSpPr>
            <a:spLocks noGrp="1"/>
          </p:cNvSpPr>
          <p:nvPr>
            <p:ph type="body" sz="quarter" idx="20"/>
          </p:nvPr>
        </p:nvSpPr>
        <p:spPr>
          <a:xfrm>
            <a:off x="5029200" y="3048000"/>
            <a:ext cx="39624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9"/>
          </p:nvPr>
        </p:nvSpPr>
        <p:spPr>
          <a:xfrm>
            <a:off x="152400" y="3048000"/>
            <a:ext cx="41910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8"/>
          </p:nvPr>
        </p:nvSpPr>
        <p:spPr>
          <a:xfrm>
            <a:off x="762000" y="1523999"/>
            <a:ext cx="7620000" cy="838200"/>
          </a:xfrm>
        </p:spPr>
        <p:txBody>
          <a:bodyPr anchor="ctr"/>
          <a:lstStyle>
            <a:lvl1pPr algn="ctr">
              <a:defRPr kumimoji="0" lang="en-US" sz="2400" b="1" kern="1200" dirty="0" smtClean="0">
                <a:solidFill>
                  <a:srgbClr val="800000"/>
                </a:solidFill>
                <a:effectLst/>
                <a:latin typeface="+mn-lt"/>
                <a:ea typeface="+mn-ea"/>
                <a:cs typeface="+mn-cs"/>
              </a:defRPr>
            </a:lvl1pPr>
          </a:lstStyle>
          <a:p>
            <a:pPr lvl="0"/>
            <a:r>
              <a:rPr lang="en-US" smtClean="0"/>
              <a:t>Click to edit Master text styles</a:t>
            </a:r>
          </a:p>
        </p:txBody>
      </p:sp>
      <p:sp>
        <p:nvSpPr>
          <p:cNvPr id="12" name="Date Placeholder 2"/>
          <p:cNvSpPr>
            <a:spLocks noGrp="1"/>
          </p:cNvSpPr>
          <p:nvPr>
            <p:ph type="dt" sz="half" idx="21"/>
          </p:nvPr>
        </p:nvSpPr>
        <p:spPr/>
        <p:txBody>
          <a:bodyPr/>
          <a:lstStyle>
            <a:lvl1pPr>
              <a:defRPr/>
            </a:lvl1pPr>
          </a:lstStyle>
          <a:p>
            <a:pPr>
              <a:defRPr/>
            </a:pPr>
            <a:endParaRPr lang="en-US"/>
          </a:p>
        </p:txBody>
      </p:sp>
      <p:sp>
        <p:nvSpPr>
          <p:cNvPr id="13" name="Footer Placeholder 3"/>
          <p:cNvSpPr>
            <a:spLocks noGrp="1"/>
          </p:cNvSpPr>
          <p:nvPr>
            <p:ph type="ftr" sz="quarter" idx="22"/>
          </p:nvPr>
        </p:nvSpPr>
        <p:spPr/>
        <p:txBody>
          <a:bodyPr/>
          <a:lstStyle>
            <a:lvl1pPr>
              <a:defRPr/>
            </a:lvl1pPr>
          </a:lstStyle>
          <a:p>
            <a:pPr>
              <a:defRPr/>
            </a:pPr>
            <a:endParaRPr lang="en-US"/>
          </a:p>
        </p:txBody>
      </p:sp>
      <p:sp>
        <p:nvSpPr>
          <p:cNvPr id="14" name="Slide Number Placeholder 4"/>
          <p:cNvSpPr>
            <a:spLocks noGrp="1"/>
          </p:cNvSpPr>
          <p:nvPr>
            <p:ph type="sldNum" sz="quarter" idx="23"/>
          </p:nvPr>
        </p:nvSpPr>
        <p:spPr/>
        <p:txBody>
          <a:bodyPr/>
          <a:lstStyle>
            <a:lvl1pPr>
              <a:defRPr/>
            </a:lvl1pPr>
          </a:lstStyle>
          <a:p>
            <a:pPr>
              <a:defRPr/>
            </a:pPr>
            <a:fld id="{5E282224-6E1A-4419-86BF-05FEBD595CC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6" name="Pentagon 5"/>
          <p:cNvSpPr/>
          <p:nvPr/>
        </p:nvSpPr>
        <p:spPr>
          <a:xfrm>
            <a:off x="152400" y="2590800"/>
            <a:ext cx="4648200" cy="3657600"/>
          </a:xfrm>
          <a:prstGeom prst="homePlate">
            <a:avLst>
              <a:gd name="adj" fmla="val 15196"/>
            </a:avLst>
          </a:prstGeom>
          <a:gradFill flip="none" rotWithShape="1">
            <a:gsLst>
              <a:gs pos="0">
                <a:schemeClr val="tx2">
                  <a:lumMod val="50000"/>
                </a:schemeClr>
              </a:gs>
              <a:gs pos="15000">
                <a:schemeClr val="accent1">
                  <a:lumMod val="20000"/>
                  <a:lumOff val="80000"/>
                </a:schemeClr>
              </a:gs>
              <a:gs pos="80000">
                <a:schemeClr val="bg1"/>
              </a:gs>
            </a:gsLst>
            <a:lin ang="5400000" scaled="1"/>
            <a:tileRect/>
          </a:gradFill>
          <a:ln>
            <a:solidFill>
              <a:schemeClr val="accent1">
                <a:lumMod val="75000"/>
              </a:schemeClr>
            </a:solidFill>
          </a:ln>
          <a:effectLst>
            <a:outerShdw blurRad="57150" dist="38100" dir="5400000" algn="ctr" rotWithShape="0">
              <a:schemeClr val="accent1">
                <a:lumMod val="50000"/>
                <a:alpha val="48000"/>
              </a:scheme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7" name="Freeform 6"/>
          <p:cNvSpPr/>
          <p:nvPr/>
        </p:nvSpPr>
        <p:spPr>
          <a:xfrm flipH="1">
            <a:off x="4419600" y="2590800"/>
            <a:ext cx="4572000" cy="3657600"/>
          </a:xfrm>
          <a:custGeom>
            <a:avLst/>
            <a:gdLst>
              <a:gd name="connsiteX0" fmla="*/ 0 w 4648200"/>
              <a:gd name="connsiteY0" fmla="*/ 0 h 3657600"/>
              <a:gd name="connsiteX1" fmla="*/ 4648200 w 4648200"/>
              <a:gd name="connsiteY1" fmla="*/ 0 h 3657600"/>
              <a:gd name="connsiteX2" fmla="*/ 46482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 name="connsiteX0" fmla="*/ 0 w 4648200"/>
              <a:gd name="connsiteY0" fmla="*/ 0 h 3657600"/>
              <a:gd name="connsiteX1" fmla="*/ 4648200 w 4648200"/>
              <a:gd name="connsiteY1" fmla="*/ 0 h 3657600"/>
              <a:gd name="connsiteX2" fmla="*/ 4038600 w 4648200"/>
              <a:gd name="connsiteY2" fmla="*/ 1828800 h 3657600"/>
              <a:gd name="connsiteX3" fmla="*/ 4648200 w 4648200"/>
              <a:gd name="connsiteY3" fmla="*/ 3657600 h 3657600"/>
              <a:gd name="connsiteX4" fmla="*/ 0 w 4648200"/>
              <a:gd name="connsiteY4" fmla="*/ 3657600 h 3657600"/>
              <a:gd name="connsiteX5" fmla="*/ 0 w 4648200"/>
              <a:gd name="connsiteY5"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8200" h="3657600">
                <a:moveTo>
                  <a:pt x="0" y="0"/>
                </a:moveTo>
                <a:lnTo>
                  <a:pt x="4648200" y="0"/>
                </a:lnTo>
                <a:lnTo>
                  <a:pt x="4038600" y="1828800"/>
                </a:lnTo>
                <a:lnTo>
                  <a:pt x="4648200" y="3657600"/>
                </a:lnTo>
                <a:lnTo>
                  <a:pt x="0" y="3657600"/>
                </a:lnTo>
                <a:lnTo>
                  <a:pt x="0" y="0"/>
                </a:lnTo>
                <a:close/>
              </a:path>
            </a:pathLst>
          </a:custGeom>
          <a:gradFill flip="none" rotWithShape="1">
            <a:gsLst>
              <a:gs pos="0">
                <a:schemeClr val="accent5">
                  <a:lumMod val="50000"/>
                </a:schemeClr>
              </a:gs>
              <a:gs pos="15000">
                <a:schemeClr val="accent5">
                  <a:lumMod val="40000"/>
                  <a:lumOff val="60000"/>
                </a:schemeClr>
              </a:gs>
              <a:gs pos="80000">
                <a:schemeClr val="bg1"/>
              </a:gs>
            </a:gsLst>
            <a:lin ang="5400000" scaled="1"/>
            <a:tileRect/>
          </a:gradFill>
          <a:ln/>
          <a:effectLst>
            <a:outerShdw blurRad="57150" dist="38100" dir="5400000" algn="ctr" rotWithShape="0">
              <a:srgbClr val="006600">
                <a:alpha val="47843"/>
              </a:srgbClr>
            </a:outerShdw>
          </a:effectLst>
        </p:spPr>
        <p:style>
          <a:lnRef idx="1">
            <a:schemeClr val="accent6"/>
          </a:lnRef>
          <a:fillRef idx="2">
            <a:schemeClr val="accent6"/>
          </a:fillRef>
          <a:effectRef idx="1">
            <a:schemeClr val="accent6"/>
          </a:effectRef>
          <a:fontRef idx="none"/>
        </p:style>
        <p:txBody>
          <a:bodyPr rIns="365760">
            <a:normAutofit/>
          </a:bodyPr>
          <a:lstStyle/>
          <a:p>
            <a:pPr algn="r">
              <a:spcBef>
                <a:spcPts val="1200"/>
              </a:spcBef>
              <a:buClr>
                <a:schemeClr val="accent3"/>
              </a:buClr>
              <a:buSzPct val="95000"/>
              <a:buFont typeface="Wingdings 2"/>
              <a:buNone/>
              <a:defRPr/>
            </a:pPr>
            <a:endParaRPr lang="en-US" sz="2400" b="1" dirty="0">
              <a:solidFill>
                <a:schemeClr val="bg1"/>
              </a:solidFill>
              <a:latin typeface="+mj-lt"/>
              <a:cs typeface="+mn-cs"/>
            </a:endParaRPr>
          </a:p>
        </p:txBody>
      </p:sp>
      <p:sp>
        <p:nvSpPr>
          <p:cNvPr id="8" name="Rectangle 7"/>
          <p:cNvSpPr/>
          <p:nvPr/>
        </p:nvSpPr>
        <p:spPr>
          <a:xfrm>
            <a:off x="923925" y="2590800"/>
            <a:ext cx="3328988" cy="461963"/>
          </a:xfrm>
          <a:prstGeom prst="rect">
            <a:avLst/>
          </a:prstGeom>
        </p:spPr>
        <p:txBody>
          <a:bodyPr wrap="none">
            <a:spAutoFit/>
          </a:bodyPr>
          <a:lstStyle/>
          <a:p>
            <a:pPr algn="r">
              <a:defRPr/>
            </a:pPr>
            <a:r>
              <a:rPr lang="en-US" dirty="0">
                <a:solidFill>
                  <a:schemeClr val="bg1"/>
                </a:solidFill>
                <a:effectLst>
                  <a:outerShdw blurRad="50800" dist="38100" dir="5400000" algn="t" rotWithShape="0">
                    <a:prstClr val="black">
                      <a:alpha val="40000"/>
                    </a:prstClr>
                  </a:outerShdw>
                </a:effectLst>
                <a:latin typeface="+mj-lt"/>
              </a:rPr>
              <a:t>NOAA’s SOLUTION</a:t>
            </a:r>
          </a:p>
        </p:txBody>
      </p:sp>
      <p:sp>
        <p:nvSpPr>
          <p:cNvPr id="9" name="Rectangle 8"/>
          <p:cNvSpPr/>
          <p:nvPr/>
        </p:nvSpPr>
        <p:spPr>
          <a:xfrm>
            <a:off x="4572000" y="2590800"/>
            <a:ext cx="3624263"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IMPACT on SOCIETY</a:t>
            </a:r>
          </a:p>
        </p:txBody>
      </p:sp>
      <p:sp>
        <p:nvSpPr>
          <p:cNvPr id="10" name="Freeform 9"/>
          <p:cNvSpPr/>
          <p:nvPr/>
        </p:nvSpPr>
        <p:spPr>
          <a:xfrm>
            <a:off x="152400" y="1066800"/>
            <a:ext cx="8839200" cy="1544638"/>
          </a:xfrm>
          <a:custGeom>
            <a:avLst/>
            <a:gdLst>
              <a:gd name="connsiteX0" fmla="*/ 0 w 8839200"/>
              <a:gd name="connsiteY0" fmla="*/ 0 h 1317812"/>
              <a:gd name="connsiteX1" fmla="*/ 1473200 w 8839200"/>
              <a:gd name="connsiteY1" fmla="*/ 0 h 1317812"/>
              <a:gd name="connsiteX2" fmla="*/ 1473200 w 8839200"/>
              <a:gd name="connsiteY2" fmla="*/ 0 h 1317812"/>
              <a:gd name="connsiteX3" fmla="*/ 3683000 w 8839200"/>
              <a:gd name="connsiteY3" fmla="*/ 0 h 1317812"/>
              <a:gd name="connsiteX4" fmla="*/ 8839200 w 8839200"/>
              <a:gd name="connsiteY4" fmla="*/ 0 h 1317812"/>
              <a:gd name="connsiteX5" fmla="*/ 8839200 w 8839200"/>
              <a:gd name="connsiteY5" fmla="*/ 768724 h 1317812"/>
              <a:gd name="connsiteX6" fmla="*/ 8839200 w 8839200"/>
              <a:gd name="connsiteY6" fmla="*/ 768724 h 1317812"/>
              <a:gd name="connsiteX7" fmla="*/ 8839200 w 8839200"/>
              <a:gd name="connsiteY7" fmla="*/ 1098177 h 1317812"/>
              <a:gd name="connsiteX8" fmla="*/ 8839200 w 8839200"/>
              <a:gd name="connsiteY8" fmla="*/ 1317812 h 1317812"/>
              <a:gd name="connsiteX9" fmla="*/ 3683000 w 8839200"/>
              <a:gd name="connsiteY9" fmla="*/ 1317812 h 1317812"/>
              <a:gd name="connsiteX10" fmla="*/ 2578129 w 8839200"/>
              <a:gd name="connsiteY10" fmla="*/ 1482538 h 1317812"/>
              <a:gd name="connsiteX11" fmla="*/ 1473200 w 8839200"/>
              <a:gd name="connsiteY11" fmla="*/ 1317812 h 1317812"/>
              <a:gd name="connsiteX12" fmla="*/ 0 w 8839200"/>
              <a:gd name="connsiteY12" fmla="*/ 1317812 h 1317812"/>
              <a:gd name="connsiteX13" fmla="*/ 0 w 8839200"/>
              <a:gd name="connsiteY13" fmla="*/ 1098177 h 1317812"/>
              <a:gd name="connsiteX14" fmla="*/ 0 w 8839200"/>
              <a:gd name="connsiteY14" fmla="*/ 768724 h 1317812"/>
              <a:gd name="connsiteX15" fmla="*/ 0 w 8839200"/>
              <a:gd name="connsiteY15" fmla="*/ 768724 h 1317812"/>
              <a:gd name="connsiteX16" fmla="*/ 0 w 8839200"/>
              <a:gd name="connsiteY16" fmla="*/ 0 h 1317812"/>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1473200 w 8839200"/>
              <a:gd name="connsiteY11" fmla="*/ 1317812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3683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5400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082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1473200 w 8839200"/>
              <a:gd name="connsiteY2" fmla="*/ 0 h 1545291"/>
              <a:gd name="connsiteX3" fmla="*/ 3683000 w 8839200"/>
              <a:gd name="connsiteY3" fmla="*/ 0 h 1545291"/>
              <a:gd name="connsiteX4" fmla="*/ 8839200 w 8839200"/>
              <a:gd name="connsiteY4" fmla="*/ 0 h 1545291"/>
              <a:gd name="connsiteX5" fmla="*/ 8839200 w 8839200"/>
              <a:gd name="connsiteY5" fmla="*/ 768724 h 1545291"/>
              <a:gd name="connsiteX6" fmla="*/ 8839200 w 8839200"/>
              <a:gd name="connsiteY6" fmla="*/ 768724 h 1545291"/>
              <a:gd name="connsiteX7" fmla="*/ 8839200 w 8839200"/>
              <a:gd name="connsiteY7" fmla="*/ 1098177 h 1545291"/>
              <a:gd name="connsiteX8" fmla="*/ 8839200 w 8839200"/>
              <a:gd name="connsiteY8" fmla="*/ 1317812 h 1545291"/>
              <a:gd name="connsiteX9" fmla="*/ 2463800 w 8839200"/>
              <a:gd name="connsiteY9" fmla="*/ 1317812 h 1545291"/>
              <a:gd name="connsiteX10" fmla="*/ 1412717 w 8839200"/>
              <a:gd name="connsiteY10" fmla="*/ 1545291 h 1545291"/>
              <a:gd name="connsiteX11" fmla="*/ 442259 w 8839200"/>
              <a:gd name="connsiteY11" fmla="*/ 1308847 h 1545291"/>
              <a:gd name="connsiteX12" fmla="*/ 0 w 8839200"/>
              <a:gd name="connsiteY12" fmla="*/ 1317812 h 1545291"/>
              <a:gd name="connsiteX13" fmla="*/ 0 w 8839200"/>
              <a:gd name="connsiteY13" fmla="*/ 1098177 h 1545291"/>
              <a:gd name="connsiteX14" fmla="*/ 0 w 8839200"/>
              <a:gd name="connsiteY14" fmla="*/ 768724 h 1545291"/>
              <a:gd name="connsiteX15" fmla="*/ 0 w 8839200"/>
              <a:gd name="connsiteY15" fmla="*/ 768724 h 1545291"/>
              <a:gd name="connsiteX16" fmla="*/ 0 w 8839200"/>
              <a:gd name="connsiteY16" fmla="*/ 0 h 1545291"/>
              <a:gd name="connsiteX0" fmla="*/ 0 w 8839200"/>
              <a:gd name="connsiteY0" fmla="*/ 0 h 1545291"/>
              <a:gd name="connsiteX1" fmla="*/ 1473200 w 8839200"/>
              <a:gd name="connsiteY1" fmla="*/ 0 h 1545291"/>
              <a:gd name="connsiteX2" fmla="*/ 3683000 w 8839200"/>
              <a:gd name="connsiteY2" fmla="*/ 0 h 1545291"/>
              <a:gd name="connsiteX3" fmla="*/ 8839200 w 8839200"/>
              <a:gd name="connsiteY3" fmla="*/ 0 h 1545291"/>
              <a:gd name="connsiteX4" fmla="*/ 8839200 w 8839200"/>
              <a:gd name="connsiteY4" fmla="*/ 768724 h 1545291"/>
              <a:gd name="connsiteX5" fmla="*/ 8839200 w 8839200"/>
              <a:gd name="connsiteY5" fmla="*/ 768724 h 1545291"/>
              <a:gd name="connsiteX6" fmla="*/ 8839200 w 8839200"/>
              <a:gd name="connsiteY6" fmla="*/ 1098177 h 1545291"/>
              <a:gd name="connsiteX7" fmla="*/ 8839200 w 8839200"/>
              <a:gd name="connsiteY7" fmla="*/ 1317812 h 1545291"/>
              <a:gd name="connsiteX8" fmla="*/ 2463800 w 8839200"/>
              <a:gd name="connsiteY8" fmla="*/ 1317812 h 1545291"/>
              <a:gd name="connsiteX9" fmla="*/ 1412717 w 8839200"/>
              <a:gd name="connsiteY9" fmla="*/ 1545291 h 1545291"/>
              <a:gd name="connsiteX10" fmla="*/ 442259 w 8839200"/>
              <a:gd name="connsiteY10" fmla="*/ 1308847 h 1545291"/>
              <a:gd name="connsiteX11" fmla="*/ 0 w 8839200"/>
              <a:gd name="connsiteY11" fmla="*/ 1317812 h 1545291"/>
              <a:gd name="connsiteX12" fmla="*/ 0 w 8839200"/>
              <a:gd name="connsiteY12" fmla="*/ 1098177 h 1545291"/>
              <a:gd name="connsiteX13" fmla="*/ 0 w 8839200"/>
              <a:gd name="connsiteY13" fmla="*/ 768724 h 1545291"/>
              <a:gd name="connsiteX14" fmla="*/ 0 w 8839200"/>
              <a:gd name="connsiteY14" fmla="*/ 768724 h 1545291"/>
              <a:gd name="connsiteX15" fmla="*/ 0 w 8839200"/>
              <a:gd name="connsiteY15"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768724 h 1545291"/>
              <a:gd name="connsiteX14" fmla="*/ 0 w 8839200"/>
              <a:gd name="connsiteY14"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768724 h 1545291"/>
              <a:gd name="connsiteX13" fmla="*/ 0 w 8839200"/>
              <a:gd name="connsiteY13"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1098177 h 1545291"/>
              <a:gd name="connsiteX12" fmla="*/ 0 w 8839200"/>
              <a:gd name="connsiteY12" fmla="*/ 0 h 1545291"/>
              <a:gd name="connsiteX0" fmla="*/ 0 w 8839200"/>
              <a:gd name="connsiteY0" fmla="*/ 0 h 1545291"/>
              <a:gd name="connsiteX1" fmla="*/ 3683000 w 8839200"/>
              <a:gd name="connsiteY1" fmla="*/ 0 h 1545291"/>
              <a:gd name="connsiteX2" fmla="*/ 8839200 w 8839200"/>
              <a:gd name="connsiteY2" fmla="*/ 0 h 1545291"/>
              <a:gd name="connsiteX3" fmla="*/ 8839200 w 8839200"/>
              <a:gd name="connsiteY3" fmla="*/ 768724 h 1545291"/>
              <a:gd name="connsiteX4" fmla="*/ 8839200 w 8839200"/>
              <a:gd name="connsiteY4" fmla="*/ 768724 h 1545291"/>
              <a:gd name="connsiteX5" fmla="*/ 8839200 w 8839200"/>
              <a:gd name="connsiteY5" fmla="*/ 1098177 h 1545291"/>
              <a:gd name="connsiteX6" fmla="*/ 8839200 w 8839200"/>
              <a:gd name="connsiteY6" fmla="*/ 1317812 h 1545291"/>
              <a:gd name="connsiteX7" fmla="*/ 2463800 w 8839200"/>
              <a:gd name="connsiteY7" fmla="*/ 1317812 h 1545291"/>
              <a:gd name="connsiteX8" fmla="*/ 1412717 w 8839200"/>
              <a:gd name="connsiteY8" fmla="*/ 1545291 h 1545291"/>
              <a:gd name="connsiteX9" fmla="*/ 442259 w 8839200"/>
              <a:gd name="connsiteY9" fmla="*/ 1308847 h 1545291"/>
              <a:gd name="connsiteX10" fmla="*/ 0 w 8839200"/>
              <a:gd name="connsiteY10" fmla="*/ 1317812 h 1545291"/>
              <a:gd name="connsiteX11" fmla="*/ 0 w 8839200"/>
              <a:gd name="connsiteY11" fmla="*/ 0 h 15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9200" h="1545291">
                <a:moveTo>
                  <a:pt x="0" y="0"/>
                </a:moveTo>
                <a:lnTo>
                  <a:pt x="3683000" y="0"/>
                </a:lnTo>
                <a:lnTo>
                  <a:pt x="8839200" y="0"/>
                </a:lnTo>
                <a:lnTo>
                  <a:pt x="8839200" y="768724"/>
                </a:lnTo>
                <a:lnTo>
                  <a:pt x="8839200" y="768724"/>
                </a:lnTo>
                <a:lnTo>
                  <a:pt x="8839200" y="1098177"/>
                </a:lnTo>
                <a:lnTo>
                  <a:pt x="8839200" y="1317812"/>
                </a:lnTo>
                <a:lnTo>
                  <a:pt x="2463800" y="1317812"/>
                </a:lnTo>
                <a:lnTo>
                  <a:pt x="1412717" y="1545291"/>
                </a:lnTo>
                <a:lnTo>
                  <a:pt x="442259" y="1308847"/>
                </a:lnTo>
                <a:lnTo>
                  <a:pt x="0" y="1317812"/>
                </a:lnTo>
                <a:lnTo>
                  <a:pt x="0" y="0"/>
                </a:lnTo>
                <a:close/>
              </a:path>
            </a:pathLst>
          </a:custGeom>
          <a:gradFill flip="none" rotWithShape="1">
            <a:gsLst>
              <a:gs pos="0">
                <a:srgbClr val="C00000"/>
              </a:gs>
              <a:gs pos="33000">
                <a:srgbClr val="FFC1C1"/>
              </a:gs>
              <a:gs pos="80000">
                <a:schemeClr val="bg1"/>
              </a:gs>
            </a:gsLst>
            <a:lin ang="5400000" scaled="1"/>
            <a:tileRect/>
          </a:gradFill>
          <a:ln>
            <a:solidFill>
              <a:srgbClr val="C00000"/>
            </a:solidFill>
          </a:ln>
          <a:effectLst>
            <a:outerShdw blurRad="57150" dist="38100" dir="5400000" algn="ctr" rotWithShape="0">
              <a:srgbClr val="800000">
                <a:alpha val="47843"/>
              </a:srgbClr>
            </a:outerShdw>
          </a:effectLst>
        </p:spPr>
        <p:style>
          <a:lnRef idx="1">
            <a:schemeClr val="accent6"/>
          </a:lnRef>
          <a:fillRef idx="2">
            <a:schemeClr val="accent6"/>
          </a:fillRef>
          <a:effectRef idx="1">
            <a:schemeClr val="accent6"/>
          </a:effectRef>
          <a:fontRef idx="none"/>
        </p:style>
        <p:txBody>
          <a:bodyPr bIns="274320">
            <a:normAutofit/>
          </a:bodyPr>
          <a:lstStyle/>
          <a:p>
            <a:pPr algn="ctr">
              <a:spcBef>
                <a:spcPct val="20000"/>
              </a:spcBef>
              <a:buClr>
                <a:schemeClr val="accent3"/>
              </a:buClr>
              <a:buSzPct val="95000"/>
              <a:buFont typeface="Wingdings 2"/>
              <a:buNone/>
              <a:defRPr/>
            </a:pPr>
            <a:endParaRPr lang="en-US" sz="2400" b="1" dirty="0">
              <a:solidFill>
                <a:schemeClr val="bg1"/>
              </a:solidFill>
              <a:latin typeface="+mj-lt"/>
              <a:cs typeface="+mn-cs"/>
            </a:endParaRPr>
          </a:p>
        </p:txBody>
      </p:sp>
      <p:sp>
        <p:nvSpPr>
          <p:cNvPr id="11" name="Rectangle 10"/>
          <p:cNvSpPr/>
          <p:nvPr/>
        </p:nvSpPr>
        <p:spPr>
          <a:xfrm>
            <a:off x="2492375" y="1066800"/>
            <a:ext cx="4159250" cy="461963"/>
          </a:xfrm>
          <a:prstGeom prst="rect">
            <a:avLst/>
          </a:prstGeom>
        </p:spPr>
        <p:txBody>
          <a:bodyPr wrap="none">
            <a:spAutoFit/>
          </a:bodyPr>
          <a:lstStyle/>
          <a:p>
            <a:pPr>
              <a:defRPr/>
            </a:pPr>
            <a:r>
              <a:rPr lang="en-US" sz="2400" dirty="0">
                <a:solidFill>
                  <a:schemeClr val="bg1"/>
                </a:solidFill>
                <a:effectLst>
                  <a:outerShdw blurRad="50800" dist="38100" dir="5400000" algn="t" rotWithShape="0">
                    <a:prstClr val="black">
                      <a:alpha val="40000"/>
                    </a:prstClr>
                  </a:outerShdw>
                </a:effectLst>
                <a:latin typeface="+mj-lt"/>
                <a:cs typeface="+mn-cs"/>
              </a:rPr>
              <a:t>NATIONAL CHALLENGE</a:t>
            </a:r>
          </a:p>
        </p:txBody>
      </p:sp>
      <p:sp>
        <p:nvSpPr>
          <p:cNvPr id="20" name="Text Placeholder 18"/>
          <p:cNvSpPr>
            <a:spLocks noGrp="1"/>
          </p:cNvSpPr>
          <p:nvPr>
            <p:ph type="body" sz="quarter" idx="20"/>
          </p:nvPr>
        </p:nvSpPr>
        <p:spPr>
          <a:xfrm>
            <a:off x="5029200" y="3048000"/>
            <a:ext cx="39624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9"/>
          </p:nvPr>
        </p:nvSpPr>
        <p:spPr>
          <a:xfrm>
            <a:off x="152400" y="3048000"/>
            <a:ext cx="41910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8"/>
          </p:nvPr>
        </p:nvSpPr>
        <p:spPr>
          <a:xfrm>
            <a:off x="762000" y="1523999"/>
            <a:ext cx="7620000" cy="838200"/>
          </a:xfrm>
        </p:spPr>
        <p:txBody>
          <a:bodyPr anchor="ctr"/>
          <a:lstStyle>
            <a:lvl1pPr algn="ctr">
              <a:defRPr kumimoji="0" lang="en-US" sz="2400" b="1" kern="1200" dirty="0" smtClean="0">
                <a:solidFill>
                  <a:srgbClr val="800000"/>
                </a:solidFill>
                <a:effectLst/>
                <a:latin typeface="+mn-lt"/>
                <a:ea typeface="+mn-ea"/>
                <a:cs typeface="+mn-cs"/>
              </a:defRPr>
            </a:lvl1pPr>
          </a:lstStyle>
          <a:p>
            <a:pPr lvl="0"/>
            <a:r>
              <a:rPr lang="en-US" smtClean="0"/>
              <a:t>Click to edit Master text styles</a:t>
            </a:r>
          </a:p>
        </p:txBody>
      </p:sp>
      <p:sp>
        <p:nvSpPr>
          <p:cNvPr id="12" name="Date Placeholder 2"/>
          <p:cNvSpPr>
            <a:spLocks noGrp="1"/>
          </p:cNvSpPr>
          <p:nvPr>
            <p:ph type="dt" sz="half" idx="21"/>
          </p:nvPr>
        </p:nvSpPr>
        <p:spPr/>
        <p:txBody>
          <a:bodyPr/>
          <a:lstStyle>
            <a:lvl1pPr>
              <a:defRPr/>
            </a:lvl1pPr>
          </a:lstStyle>
          <a:p>
            <a:pPr>
              <a:defRPr/>
            </a:pPr>
            <a:endParaRPr lang="en-US"/>
          </a:p>
        </p:txBody>
      </p:sp>
      <p:sp>
        <p:nvSpPr>
          <p:cNvPr id="13" name="Footer Placeholder 3"/>
          <p:cNvSpPr>
            <a:spLocks noGrp="1"/>
          </p:cNvSpPr>
          <p:nvPr>
            <p:ph type="ftr" sz="quarter" idx="22"/>
          </p:nvPr>
        </p:nvSpPr>
        <p:spPr/>
        <p:txBody>
          <a:bodyPr/>
          <a:lstStyle>
            <a:lvl1pPr>
              <a:defRPr/>
            </a:lvl1pPr>
          </a:lstStyle>
          <a:p>
            <a:pPr>
              <a:defRPr/>
            </a:pPr>
            <a:endParaRPr lang="en-US"/>
          </a:p>
        </p:txBody>
      </p:sp>
      <p:sp>
        <p:nvSpPr>
          <p:cNvPr id="14" name="Slide Number Placeholder 4"/>
          <p:cNvSpPr>
            <a:spLocks noGrp="1"/>
          </p:cNvSpPr>
          <p:nvPr>
            <p:ph type="sldNum" sz="quarter" idx="23"/>
          </p:nvPr>
        </p:nvSpPr>
        <p:spPr/>
        <p:txBody>
          <a:bodyPr/>
          <a:lstStyle>
            <a:lvl1pPr>
              <a:defRPr/>
            </a:lvl1pPr>
          </a:lstStyle>
          <a:p>
            <a:pPr>
              <a:defRPr/>
            </a:pPr>
            <a:fld id="{598CAF1D-C90F-4F74-B66B-485E72EA88E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Just For Pictures">
    <p:bg>
      <p:bgPr>
        <a:gradFill flip="none" rotWithShape="1">
          <a:gsLst>
            <a:gs pos="0">
              <a:schemeClr val="accent1">
                <a:lumMod val="50000"/>
              </a:schemeClr>
            </a:gs>
            <a:gs pos="33000">
              <a:schemeClr val="accent1">
                <a:lumMod val="75000"/>
              </a:schemeClr>
            </a:gs>
            <a:gs pos="80000">
              <a:schemeClr val="accent1">
                <a:lumMod val="20000"/>
                <a:lumOff val="80000"/>
              </a:schemeClr>
            </a:gs>
          </a:gsLst>
          <a:lin ang="16200000" scaled="1"/>
          <a:tileRect/>
        </a:grad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rot="10800000">
            <a:off x="-19050" y="5816600"/>
            <a:ext cx="9180513" cy="1041400"/>
            <a:chOff x="-19017" y="-7144"/>
            <a:chExt cx="9180548" cy="1041400"/>
          </a:xfrm>
        </p:grpSpPr>
        <p:sp>
          <p:nvSpPr>
            <p:cNvPr id="4" name="Freeform 3"/>
            <p:cNvSpPr>
              <a:spLocks/>
            </p:cNvSpPr>
            <p:nvPr userDrawn="1"/>
          </p:nvSpPr>
          <p:spPr bwMode="auto">
            <a:xfrm>
              <a:off x="-11079" y="-7144"/>
              <a:ext cx="9163085"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5" name="Freeform 4"/>
            <p:cNvSpPr>
              <a:spLocks/>
            </p:cNvSpPr>
            <p:nvPr userDrawn="1"/>
          </p:nvSpPr>
          <p:spPr bwMode="auto">
            <a:xfrm>
              <a:off x="4381550" y="-7144"/>
              <a:ext cx="4762519"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grpSp>
          <p:nvGrpSpPr>
            <p:cNvPr id="6" name="Group 7"/>
            <p:cNvGrpSpPr>
              <a:grpSpLocks/>
            </p:cNvGrpSpPr>
            <p:nvPr userDrawn="1"/>
          </p:nvGrpSpPr>
          <p:grpSpPr bwMode="auto">
            <a:xfrm>
              <a:off x="-19017" y="202408"/>
              <a:ext cx="9180548" cy="649224"/>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grpSp>
      <p:pic>
        <p:nvPicPr>
          <p:cNvPr id="9" name="Picture 12" descr="doc_logo"/>
          <p:cNvPicPr>
            <a:picLocks noChangeAspect="1" noChangeArrowheads="1"/>
          </p:cNvPicPr>
          <p:nvPr/>
        </p:nvPicPr>
        <p:blipFill>
          <a:blip r:embed="rId2" cstate="print"/>
          <a:srcRect/>
          <a:stretch>
            <a:fillRect/>
          </a:stretch>
        </p:blipFill>
        <p:spPr bwMode="auto">
          <a:xfrm>
            <a:off x="8208963" y="6137275"/>
            <a:ext cx="376237" cy="373063"/>
          </a:xfrm>
          <a:prstGeom prst="rect">
            <a:avLst/>
          </a:prstGeom>
          <a:noFill/>
          <a:ln w="9525">
            <a:noFill/>
            <a:miter lim="800000"/>
            <a:headEnd/>
            <a:tailEnd/>
          </a:ln>
        </p:spPr>
      </p:pic>
      <p:pic>
        <p:nvPicPr>
          <p:cNvPr id="10" name="Picture 8"/>
          <p:cNvPicPr>
            <a:picLocks noChangeAspect="1" noChangeArrowheads="1"/>
          </p:cNvPicPr>
          <p:nvPr/>
        </p:nvPicPr>
        <p:blipFill>
          <a:blip r:embed="rId3" cstate="print"/>
          <a:srcRect/>
          <a:stretch>
            <a:fillRect/>
          </a:stretch>
        </p:blipFill>
        <p:spPr bwMode="auto">
          <a:xfrm>
            <a:off x="8610600" y="6134100"/>
            <a:ext cx="381000" cy="379413"/>
          </a:xfrm>
          <a:prstGeom prst="rect">
            <a:avLst/>
          </a:prstGeom>
          <a:noFill/>
          <a:ln w="12700">
            <a:noFill/>
            <a:miter lim="800000"/>
            <a:headEnd/>
            <a:tailEnd/>
          </a:ln>
        </p:spPr>
      </p:pic>
      <p:sp>
        <p:nvSpPr>
          <p:cNvPr id="2" name="Title 1"/>
          <p:cNvSpPr>
            <a:spLocks noGrp="1"/>
          </p:cNvSpPr>
          <p:nvPr>
            <p:ph type="title"/>
          </p:nvPr>
        </p:nvSpPr>
        <p:spPr>
          <a:xfrm>
            <a:off x="609600" y="5791200"/>
            <a:ext cx="7620000" cy="1065213"/>
          </a:xfrm>
        </p:spPr>
        <p:txBody>
          <a:bodyPr rIns="182880" bIns="182880"/>
          <a:lstStyle>
            <a:lvl1pPr algn="r">
              <a:defRPr>
                <a:solidFill>
                  <a:schemeClr val="bg1"/>
                </a:solidFill>
                <a:effectLst>
                  <a:glow rad="101600">
                    <a:schemeClr val="accent1">
                      <a:lumMod val="50000"/>
                      <a:alpha val="60000"/>
                    </a:schemeClr>
                  </a:glow>
                </a:effectLst>
              </a:defRPr>
            </a:lvl1pPr>
          </a:lstStyle>
          <a:p>
            <a:r>
              <a:rPr lang="en-US"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4114800" y="1295400"/>
            <a:ext cx="4724400" cy="4800600"/>
          </a:xfrm>
          <a:ln w="9525">
            <a:solidFill>
              <a:schemeClr val="accent5"/>
            </a:solidFill>
          </a:ln>
          <a:effectLst>
            <a:outerShdw blurRad="50800" dist="38100" dir="5400000" algn="t" rotWithShape="0">
              <a:schemeClr val="accent5">
                <a:lumMod val="50000"/>
                <a:alpha val="40000"/>
              </a:schemeClr>
            </a:outerShdw>
          </a:effectLst>
        </p:spPr>
        <p:txBody>
          <a:bodyPr>
            <a:normAutofit/>
          </a:bodyPr>
          <a:lstStyle/>
          <a:p>
            <a:pPr lvl="0"/>
            <a:r>
              <a:rPr lang="en-US" noProof="0" smtClean="0"/>
              <a:t>Click icon to add picture</a:t>
            </a:r>
            <a:endParaRPr lang="en-US" noProof="0"/>
          </a:p>
        </p:txBody>
      </p:sp>
      <p:sp>
        <p:nvSpPr>
          <p:cNvPr id="9" name="Text Placeholder 8"/>
          <p:cNvSpPr>
            <a:spLocks noGrp="1"/>
          </p:cNvSpPr>
          <p:nvPr>
            <p:ph type="body" sz="quarter" idx="14"/>
          </p:nvPr>
        </p:nvSpPr>
        <p:spPr>
          <a:xfrm>
            <a:off x="381000" y="3581400"/>
            <a:ext cx="3886200" cy="2514600"/>
          </a:xfrm>
          <a:prstGeom prst="homePlate">
            <a:avLst>
              <a:gd name="adj" fmla="val 19189"/>
            </a:avLst>
          </a:prstGeom>
          <a:gradFill>
            <a:gsLst>
              <a:gs pos="0">
                <a:schemeClr val="accent1">
                  <a:lumMod val="20000"/>
                  <a:lumOff val="80000"/>
                </a:schemeClr>
              </a:gs>
              <a:gs pos="68000">
                <a:srgbClr val="E3F1FD"/>
              </a:gs>
              <a:gs pos="100000">
                <a:schemeClr val="bg1"/>
              </a:gs>
            </a:gsLst>
          </a:gradFill>
        </p:spPr>
        <p:style>
          <a:lnRef idx="1">
            <a:schemeClr val="accent1"/>
          </a:lnRef>
          <a:fillRef idx="3">
            <a:schemeClr val="accent1"/>
          </a:fillRef>
          <a:effectRef idx="2">
            <a:schemeClr val="accent1"/>
          </a:effectRef>
          <a:fontRef idx="none"/>
        </p:style>
        <p:txBody>
          <a:bodyPr rIns="274320" anchor="ctr"/>
          <a:lstStyle>
            <a:lvl1pPr algn="r">
              <a:defRPr sz="2000" b="1">
                <a:solidFill>
                  <a:schemeClr val="accent1">
                    <a:lumMod val="50000"/>
                  </a:schemeClr>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3" name="Text Placeholder 12"/>
          <p:cNvSpPr>
            <a:spLocks noGrp="1"/>
          </p:cNvSpPr>
          <p:nvPr>
            <p:ph type="body" sz="quarter" idx="16"/>
          </p:nvPr>
        </p:nvSpPr>
        <p:spPr>
          <a:xfrm>
            <a:off x="381000" y="1295400"/>
            <a:ext cx="3421743" cy="2209800"/>
          </a:xfrm>
          <a:prstGeom prst="wedgeRectCallout">
            <a:avLst>
              <a:gd name="adj1" fmla="val 20824"/>
              <a:gd name="adj2" fmla="val 56275"/>
            </a:avLst>
          </a:prstGeom>
          <a:gradFill>
            <a:gsLst>
              <a:gs pos="0">
                <a:srgbClr val="FFE5E5"/>
              </a:gs>
              <a:gs pos="68000">
                <a:srgbClr val="FFF3F3"/>
              </a:gs>
              <a:gs pos="99000">
                <a:schemeClr val="bg1"/>
              </a:gs>
            </a:gsLst>
          </a:gradFill>
          <a:ln>
            <a:solidFill>
              <a:srgbClr val="C00000"/>
            </a:solidFill>
          </a:ln>
          <a:effectLst>
            <a:outerShdw blurRad="57150" dist="38100" dir="5400000" algn="ctr" rotWithShape="0">
              <a:srgbClr val="C00000">
                <a:alpha val="48000"/>
              </a:srgbClr>
            </a:outerShdw>
          </a:effectLst>
        </p:spPr>
        <p:style>
          <a:lnRef idx="1">
            <a:schemeClr val="accent1"/>
          </a:lnRef>
          <a:fillRef idx="3">
            <a:schemeClr val="accent1"/>
          </a:fillRef>
          <a:effectRef idx="2">
            <a:schemeClr val="accent1"/>
          </a:effectRef>
          <a:fontRef idx="none"/>
        </p:style>
        <p:txBody>
          <a:bodyPr lIns="182880" rIns="182880" anchor="ctr">
            <a:noAutofit/>
          </a:bodyPr>
          <a:lstStyle>
            <a:lvl1pPr algn="l">
              <a:spcBef>
                <a:spcPts val="0"/>
              </a:spcBef>
              <a:defRPr kumimoji="0" lang="en-US" sz="2600" b="1" kern="1200" dirty="0" smtClean="0">
                <a:solidFill>
                  <a:srgbClr val="C00000"/>
                </a:solidFill>
                <a:effectLst/>
                <a:latin typeface="+mn-lt"/>
                <a:ea typeface="+mn-ea"/>
                <a:cs typeface="+mn-cs"/>
              </a:defRPr>
            </a:lvl1pPr>
          </a:lstStyle>
          <a:p>
            <a:pPr lvl="0"/>
            <a:r>
              <a:rPr lang="en-US" smtClean="0"/>
              <a:t>Click to edit Master text styles</a:t>
            </a:r>
          </a:p>
        </p:txBody>
      </p:sp>
      <p:sp>
        <p:nvSpPr>
          <p:cNvPr id="6" name="Date Placeholder 9"/>
          <p:cNvSpPr>
            <a:spLocks noGrp="1"/>
          </p:cNvSpPr>
          <p:nvPr>
            <p:ph type="dt" sz="half" idx="17"/>
          </p:nvPr>
        </p:nvSpPr>
        <p:spPr/>
        <p:txBody>
          <a:bodyPr/>
          <a:lstStyle>
            <a:lvl1pPr>
              <a:defRPr/>
            </a:lvl1pPr>
          </a:lstStyle>
          <a:p>
            <a:pPr>
              <a:defRPr/>
            </a:pPr>
            <a:endParaRPr lang="en-US"/>
          </a:p>
        </p:txBody>
      </p:sp>
      <p:sp>
        <p:nvSpPr>
          <p:cNvPr id="8" name="Footer Placeholder 21"/>
          <p:cNvSpPr>
            <a:spLocks noGrp="1"/>
          </p:cNvSpPr>
          <p:nvPr>
            <p:ph type="ftr" sz="quarter" idx="18"/>
          </p:nvPr>
        </p:nvSpPr>
        <p:spPr/>
        <p:txBody>
          <a:bodyPr/>
          <a:lstStyle>
            <a:lvl1pPr>
              <a:defRPr/>
            </a:lvl1pPr>
          </a:lstStyle>
          <a:p>
            <a:pPr>
              <a:defRPr/>
            </a:pPr>
            <a:endParaRPr lang="en-US"/>
          </a:p>
        </p:txBody>
      </p:sp>
      <p:sp>
        <p:nvSpPr>
          <p:cNvPr id="10" name="Slide Number Placeholder 17"/>
          <p:cNvSpPr>
            <a:spLocks noGrp="1"/>
          </p:cNvSpPr>
          <p:nvPr>
            <p:ph type="sldNum" sz="quarter" idx="19"/>
          </p:nvPr>
        </p:nvSpPr>
        <p:spPr/>
        <p:txBody>
          <a:bodyPr/>
          <a:lstStyle>
            <a:lvl1pPr>
              <a:defRPr/>
            </a:lvl1pPr>
          </a:lstStyle>
          <a:p>
            <a:pPr>
              <a:defRPr/>
            </a:pPr>
            <a:fld id="{7E37F548-9C72-485B-98A8-EEA9C0350E4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4114800" y="1295400"/>
            <a:ext cx="4724400" cy="4800600"/>
          </a:xfrm>
          <a:ln w="9525">
            <a:solidFill>
              <a:schemeClr val="accent5"/>
            </a:solidFill>
          </a:ln>
          <a:effectLst>
            <a:outerShdw blurRad="50800" dist="38100" dir="5400000" algn="t" rotWithShape="0">
              <a:schemeClr val="accent5">
                <a:lumMod val="50000"/>
                <a:alpha val="40000"/>
              </a:schemeClr>
            </a:outerShdw>
          </a:effectLst>
        </p:spPr>
        <p:txBody>
          <a:bodyPr>
            <a:normAutofit/>
          </a:bodyPr>
          <a:lstStyle/>
          <a:p>
            <a:pPr lvl="0"/>
            <a:r>
              <a:rPr lang="en-US" noProof="0" smtClean="0"/>
              <a:t>Click icon to add picture</a:t>
            </a:r>
            <a:endParaRPr lang="en-US" noProof="0"/>
          </a:p>
        </p:txBody>
      </p:sp>
      <p:sp>
        <p:nvSpPr>
          <p:cNvPr id="9" name="Text Placeholder 8"/>
          <p:cNvSpPr>
            <a:spLocks noGrp="1"/>
          </p:cNvSpPr>
          <p:nvPr>
            <p:ph type="body" sz="quarter" idx="14"/>
          </p:nvPr>
        </p:nvSpPr>
        <p:spPr>
          <a:xfrm>
            <a:off x="381000" y="3581400"/>
            <a:ext cx="3886200" cy="2514600"/>
          </a:xfrm>
          <a:prstGeom prst="homePlate">
            <a:avLst>
              <a:gd name="adj" fmla="val 19189"/>
            </a:avLst>
          </a:prstGeom>
          <a:gradFill>
            <a:gsLst>
              <a:gs pos="0">
                <a:schemeClr val="accent1">
                  <a:lumMod val="20000"/>
                  <a:lumOff val="80000"/>
                </a:schemeClr>
              </a:gs>
              <a:gs pos="68000">
                <a:srgbClr val="E3F1FD"/>
              </a:gs>
              <a:gs pos="100000">
                <a:schemeClr val="bg1"/>
              </a:gs>
            </a:gsLst>
          </a:gradFill>
        </p:spPr>
        <p:style>
          <a:lnRef idx="1">
            <a:schemeClr val="accent1"/>
          </a:lnRef>
          <a:fillRef idx="3">
            <a:schemeClr val="accent1"/>
          </a:fillRef>
          <a:effectRef idx="2">
            <a:schemeClr val="accent1"/>
          </a:effectRef>
          <a:fontRef idx="none"/>
        </p:style>
        <p:txBody>
          <a:bodyPr rIns="274320" anchor="ctr"/>
          <a:lstStyle>
            <a:lvl1pPr algn="r">
              <a:defRPr sz="2000" b="1">
                <a:solidFill>
                  <a:schemeClr val="accent1">
                    <a:lumMod val="50000"/>
                  </a:schemeClr>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3" name="Text Placeholder 12"/>
          <p:cNvSpPr>
            <a:spLocks noGrp="1"/>
          </p:cNvSpPr>
          <p:nvPr>
            <p:ph type="body" sz="quarter" idx="16"/>
          </p:nvPr>
        </p:nvSpPr>
        <p:spPr>
          <a:xfrm>
            <a:off x="381000" y="1295400"/>
            <a:ext cx="3421743" cy="2209800"/>
          </a:xfrm>
          <a:prstGeom prst="wedgeRectCallout">
            <a:avLst>
              <a:gd name="adj1" fmla="val 20824"/>
              <a:gd name="adj2" fmla="val 56275"/>
            </a:avLst>
          </a:prstGeom>
          <a:gradFill>
            <a:gsLst>
              <a:gs pos="0">
                <a:srgbClr val="FFE5E5"/>
              </a:gs>
              <a:gs pos="68000">
                <a:srgbClr val="FFF3F3"/>
              </a:gs>
              <a:gs pos="99000">
                <a:schemeClr val="bg1"/>
              </a:gs>
            </a:gsLst>
          </a:gradFill>
          <a:ln>
            <a:solidFill>
              <a:srgbClr val="C00000"/>
            </a:solidFill>
          </a:ln>
          <a:effectLst>
            <a:outerShdw blurRad="57150" dist="38100" dir="5400000" algn="ctr" rotWithShape="0">
              <a:srgbClr val="C00000">
                <a:alpha val="48000"/>
              </a:srgbClr>
            </a:outerShdw>
          </a:effectLst>
        </p:spPr>
        <p:style>
          <a:lnRef idx="1">
            <a:schemeClr val="accent1"/>
          </a:lnRef>
          <a:fillRef idx="3">
            <a:schemeClr val="accent1"/>
          </a:fillRef>
          <a:effectRef idx="2">
            <a:schemeClr val="accent1"/>
          </a:effectRef>
          <a:fontRef idx="none"/>
        </p:style>
        <p:txBody>
          <a:bodyPr lIns="182880" rIns="182880" anchor="ctr">
            <a:noAutofit/>
          </a:bodyPr>
          <a:lstStyle>
            <a:lvl1pPr algn="l">
              <a:spcBef>
                <a:spcPts val="0"/>
              </a:spcBef>
              <a:defRPr kumimoji="0" lang="en-US" sz="2600" b="1" kern="1200" dirty="0" smtClean="0">
                <a:solidFill>
                  <a:srgbClr val="C00000"/>
                </a:solidFill>
                <a:effectLst/>
                <a:latin typeface="+mn-lt"/>
                <a:ea typeface="+mn-ea"/>
                <a:cs typeface="+mn-cs"/>
              </a:defRPr>
            </a:lvl1pPr>
          </a:lstStyle>
          <a:p>
            <a:pPr lvl="0"/>
            <a:r>
              <a:rPr lang="en-US" smtClean="0"/>
              <a:t>Click to edit Master text styles</a:t>
            </a:r>
          </a:p>
        </p:txBody>
      </p:sp>
      <p:sp>
        <p:nvSpPr>
          <p:cNvPr id="6" name="Date Placeholder 9"/>
          <p:cNvSpPr>
            <a:spLocks noGrp="1"/>
          </p:cNvSpPr>
          <p:nvPr>
            <p:ph type="dt" sz="half" idx="17"/>
          </p:nvPr>
        </p:nvSpPr>
        <p:spPr/>
        <p:txBody>
          <a:bodyPr/>
          <a:lstStyle>
            <a:lvl1pPr>
              <a:defRPr/>
            </a:lvl1pPr>
          </a:lstStyle>
          <a:p>
            <a:pPr>
              <a:defRPr/>
            </a:pPr>
            <a:endParaRPr lang="en-US"/>
          </a:p>
        </p:txBody>
      </p:sp>
      <p:sp>
        <p:nvSpPr>
          <p:cNvPr id="8" name="Footer Placeholder 21"/>
          <p:cNvSpPr>
            <a:spLocks noGrp="1"/>
          </p:cNvSpPr>
          <p:nvPr>
            <p:ph type="ftr" sz="quarter" idx="18"/>
          </p:nvPr>
        </p:nvSpPr>
        <p:spPr/>
        <p:txBody>
          <a:bodyPr/>
          <a:lstStyle>
            <a:lvl1pPr>
              <a:defRPr/>
            </a:lvl1pPr>
          </a:lstStyle>
          <a:p>
            <a:pPr>
              <a:defRPr/>
            </a:pPr>
            <a:endParaRPr lang="en-US"/>
          </a:p>
        </p:txBody>
      </p:sp>
      <p:sp>
        <p:nvSpPr>
          <p:cNvPr id="10" name="Slide Number Placeholder 17"/>
          <p:cNvSpPr>
            <a:spLocks noGrp="1"/>
          </p:cNvSpPr>
          <p:nvPr>
            <p:ph type="sldNum" sz="quarter" idx="19"/>
          </p:nvPr>
        </p:nvSpPr>
        <p:spPr/>
        <p:txBody>
          <a:bodyPr/>
          <a:lstStyle>
            <a:lvl1pPr>
              <a:defRPr/>
            </a:lvl1pPr>
          </a:lstStyle>
          <a:p>
            <a:pPr>
              <a:defRPr/>
            </a:pPr>
            <a:fld id="{25E82676-A466-41E0-BFEB-B2EAA948934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0875"/>
            <a:ext cx="7772400" cy="1889126"/>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defRPr smtClean="0"/>
            </a:lvl1pPr>
          </a:lstStyle>
          <a:p>
            <a:pPr>
              <a:defRPr/>
            </a:pPr>
            <a:r>
              <a:rPr lang="en-US">
                <a:solidFill>
                  <a:prstClr val="black"/>
                </a:solidFill>
              </a:rPr>
              <a:t>NOAA UAS Conference - 19 May 2009</a:t>
            </a:r>
            <a:endParaRPr lang="en-US" dirty="0">
              <a:solidFill>
                <a:prstClr val="black"/>
              </a:solidFill>
            </a:endParaRPr>
          </a:p>
        </p:txBody>
      </p:sp>
      <p:sp>
        <p:nvSpPr>
          <p:cNvPr id="5" name="Rectangle 6"/>
          <p:cNvSpPr>
            <a:spLocks noGrp="1" noChangeArrowheads="1"/>
          </p:cNvSpPr>
          <p:nvPr>
            <p:ph type="sldNum" sz="quarter" idx="11"/>
          </p:nvPr>
        </p:nvSpPr>
        <p:spPr/>
        <p:txBody>
          <a:bodyPr/>
          <a:lstStyle>
            <a:lvl1pPr>
              <a:defRPr sz="1200"/>
            </a:lvl1pPr>
          </a:lstStyle>
          <a:p>
            <a:pPr>
              <a:defRPr/>
            </a:pPr>
            <a:fld id="{9325CE7E-4A98-4B5E-BBAD-5B0D66D1C4BA}" type="slidenum">
              <a:rPr>
                <a:solidFill>
                  <a:prstClr val="black"/>
                </a:solidFill>
              </a:rPr>
              <a:pPr>
                <a:defRPr/>
              </a:pPr>
              <a:t>‹#›</a:t>
            </a:fld>
            <a:endParaRPr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prstClr val="black"/>
                </a:solidFill>
              </a:rPr>
              <a:t>NOAA UAS Conference - 19 May 2009</a:t>
            </a:r>
            <a:endParaRPr lang="en-US" dirty="0">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8C990F8-9124-4BA0-A60C-5F0E22BF2E4A}" type="slidenum">
              <a:rPr>
                <a:solidFill>
                  <a:prstClr val="black"/>
                </a:solidFill>
              </a:rPr>
              <a:pPr>
                <a:defRPr/>
              </a:pPr>
              <a:t>‹#›</a:t>
            </a:fld>
            <a:endParaRPr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161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prstClr val="black"/>
                </a:solidFill>
              </a:rPr>
              <a:t>NOAA UAS Conference - 19 May 2009</a:t>
            </a:r>
            <a:endParaRPr lang="en-US" dirty="0">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6D089224-F890-4AF7-841D-C88ACA36924A}" type="slidenum">
              <a:rPr>
                <a:solidFill>
                  <a:prstClr val="black"/>
                </a:solidFill>
              </a:rPr>
              <a:pPr>
                <a:defRPr/>
              </a:pPr>
              <a:t>‹#›</a:t>
            </a:fld>
            <a:endParaRPr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prstClr val="black"/>
                </a:solidFill>
              </a:rPr>
              <a:t>NOAA UAS Conference - 19 May 2009</a:t>
            </a:r>
            <a:endParaRPr lang="en-US" dirty="0">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CD48E6F6-F299-4D21-9518-A56B285CC6D7}" type="slidenum">
              <a:rPr>
                <a:solidFill>
                  <a:prstClr val="black"/>
                </a:solidFill>
              </a:rPr>
              <a:pPr>
                <a:defRPr/>
              </a:pPr>
              <a:t>‹#›</a:t>
            </a:fld>
            <a:endParaRPr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5" name="Text Placeholder 12"/>
          <p:cNvSpPr>
            <a:spLocks noGrp="1"/>
          </p:cNvSpPr>
          <p:nvPr>
            <p:ph type="body" sz="quarter" idx="20"/>
          </p:nvPr>
        </p:nvSpPr>
        <p:spPr>
          <a:xfrm>
            <a:off x="5486400" y="1295400"/>
            <a:ext cx="1752600" cy="1752600"/>
          </a:xfrm>
        </p:spPr>
        <p:txBody>
          <a:bodyPr>
            <a:normAutofit/>
          </a:bodyPr>
          <a:lstStyle>
            <a:lvl1pPr>
              <a:defRPr sz="1600" b="1"/>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152400" y="1295400"/>
            <a:ext cx="1752600" cy="1752600"/>
          </a:xfrm>
        </p:spPr>
        <p:txBody>
          <a:bodyPr>
            <a:normAutofit/>
          </a:bodyPr>
          <a:lstStyle/>
          <a:p>
            <a:pPr lvl="0"/>
            <a:r>
              <a:rPr lang="en-US" noProof="0" smtClean="0"/>
              <a:t>Click icon to add picture</a:t>
            </a:r>
            <a:endParaRPr lang="en-US" noProof="0"/>
          </a:p>
        </p:txBody>
      </p:sp>
      <p:sp>
        <p:nvSpPr>
          <p:cNvPr id="8" name="Picture Placeholder 6"/>
          <p:cNvSpPr>
            <a:spLocks noGrp="1"/>
          </p:cNvSpPr>
          <p:nvPr>
            <p:ph type="pic" sz="quarter" idx="14"/>
          </p:nvPr>
        </p:nvSpPr>
        <p:spPr>
          <a:xfrm>
            <a:off x="3695700" y="1295400"/>
            <a:ext cx="1752600" cy="1752600"/>
          </a:xfrm>
        </p:spPr>
        <p:txBody>
          <a:bodyPr>
            <a:normAutofit/>
          </a:bodyPr>
          <a:lstStyle/>
          <a:p>
            <a:pPr lvl="0"/>
            <a:r>
              <a:rPr lang="en-US" noProof="0" smtClean="0"/>
              <a:t>Click icon to add picture</a:t>
            </a:r>
            <a:endParaRPr lang="en-US" noProof="0"/>
          </a:p>
        </p:txBody>
      </p:sp>
      <p:sp>
        <p:nvSpPr>
          <p:cNvPr id="9" name="Picture Placeholder 6"/>
          <p:cNvSpPr>
            <a:spLocks noGrp="1"/>
          </p:cNvSpPr>
          <p:nvPr>
            <p:ph type="pic" sz="quarter" idx="15"/>
          </p:nvPr>
        </p:nvSpPr>
        <p:spPr>
          <a:xfrm>
            <a:off x="7251700" y="1295400"/>
            <a:ext cx="1752600" cy="1752600"/>
          </a:xfrm>
        </p:spPr>
        <p:txBody>
          <a:bodyPr>
            <a:normAutofit/>
          </a:bodyPr>
          <a:lstStyle/>
          <a:p>
            <a:pPr lvl="0"/>
            <a:r>
              <a:rPr lang="en-US" noProof="0" smtClean="0"/>
              <a:t>Click icon to add picture</a:t>
            </a:r>
            <a:endParaRPr lang="en-US" noProof="0"/>
          </a:p>
        </p:txBody>
      </p:sp>
      <p:sp>
        <p:nvSpPr>
          <p:cNvPr id="10" name="Picture Placeholder 6"/>
          <p:cNvSpPr>
            <a:spLocks noGrp="1"/>
          </p:cNvSpPr>
          <p:nvPr>
            <p:ph type="pic" sz="quarter" idx="16"/>
          </p:nvPr>
        </p:nvSpPr>
        <p:spPr>
          <a:xfrm>
            <a:off x="127000" y="3886200"/>
            <a:ext cx="1752600" cy="1752600"/>
          </a:xfrm>
        </p:spPr>
        <p:txBody>
          <a:bodyPr>
            <a:normAutofit/>
          </a:bodyPr>
          <a:lstStyle/>
          <a:p>
            <a:pPr lvl="0"/>
            <a:r>
              <a:rPr lang="en-US" noProof="0" smtClean="0"/>
              <a:t>Click icon to add picture</a:t>
            </a:r>
            <a:endParaRPr lang="en-US" noProof="0" dirty="0"/>
          </a:p>
        </p:txBody>
      </p:sp>
      <p:sp>
        <p:nvSpPr>
          <p:cNvPr id="11" name="Picture Placeholder 6"/>
          <p:cNvSpPr>
            <a:spLocks noGrp="1"/>
          </p:cNvSpPr>
          <p:nvPr>
            <p:ph type="pic" sz="quarter" idx="17"/>
          </p:nvPr>
        </p:nvSpPr>
        <p:spPr>
          <a:xfrm>
            <a:off x="5486400" y="3886200"/>
            <a:ext cx="1752600" cy="1752600"/>
          </a:xfrm>
        </p:spPr>
        <p:txBody>
          <a:bodyPr>
            <a:normAutofit/>
          </a:bodyPr>
          <a:lstStyle/>
          <a:p>
            <a:pPr lvl="0"/>
            <a:r>
              <a:rPr lang="en-US" noProof="0" smtClean="0"/>
              <a:t>Click icon to add picture</a:t>
            </a:r>
            <a:endParaRPr lang="en-US" noProof="0"/>
          </a:p>
        </p:txBody>
      </p:sp>
      <p:sp>
        <p:nvSpPr>
          <p:cNvPr id="13" name="Text Placeholder 12"/>
          <p:cNvSpPr>
            <a:spLocks noGrp="1"/>
          </p:cNvSpPr>
          <p:nvPr>
            <p:ph type="body" sz="quarter" idx="18"/>
          </p:nvPr>
        </p:nvSpPr>
        <p:spPr>
          <a:xfrm>
            <a:off x="1905000" y="1295400"/>
            <a:ext cx="1752600" cy="1752600"/>
          </a:xfrm>
        </p:spPr>
        <p:txBody>
          <a:bodyPr>
            <a:normAutofit/>
          </a:bodyPr>
          <a:lstStyle>
            <a:lvl1pPr>
              <a:defRPr sz="1600" b="1"/>
            </a:lvl1pPr>
          </a:lstStyle>
          <a:p>
            <a:pPr lvl="0"/>
            <a:r>
              <a:rPr lang="en-US" smtClean="0"/>
              <a:t>Click to edit Master text styles</a:t>
            </a:r>
          </a:p>
        </p:txBody>
      </p:sp>
      <p:sp>
        <p:nvSpPr>
          <p:cNvPr id="14" name="Text Placeholder 12"/>
          <p:cNvSpPr>
            <a:spLocks noGrp="1"/>
          </p:cNvSpPr>
          <p:nvPr>
            <p:ph type="body" sz="quarter" idx="19"/>
          </p:nvPr>
        </p:nvSpPr>
        <p:spPr>
          <a:xfrm>
            <a:off x="3695700" y="3048000"/>
            <a:ext cx="1752600" cy="1143000"/>
          </a:xfrm>
        </p:spPr>
        <p:txBody>
          <a:bodyPr>
            <a:normAutofit/>
          </a:bodyPr>
          <a:lstStyle>
            <a:lvl1pPr>
              <a:defRPr sz="1600" b="1"/>
            </a:lvl1pPr>
          </a:lstStyle>
          <a:p>
            <a:pPr lvl="0"/>
            <a:r>
              <a:rPr lang="en-US" smtClean="0"/>
              <a:t>Click to edit Master text styles</a:t>
            </a:r>
          </a:p>
        </p:txBody>
      </p:sp>
      <p:sp>
        <p:nvSpPr>
          <p:cNvPr id="16" name="Text Placeholder 12"/>
          <p:cNvSpPr>
            <a:spLocks noGrp="1"/>
          </p:cNvSpPr>
          <p:nvPr>
            <p:ph type="body" sz="quarter" idx="21"/>
          </p:nvPr>
        </p:nvSpPr>
        <p:spPr>
          <a:xfrm>
            <a:off x="1905000" y="3886200"/>
            <a:ext cx="1752600" cy="1752600"/>
          </a:xfrm>
        </p:spPr>
        <p:txBody>
          <a:bodyPr>
            <a:normAutofit/>
          </a:bodyPr>
          <a:lstStyle>
            <a:lvl1pPr>
              <a:defRPr sz="1600" b="1"/>
            </a:lvl1pPr>
          </a:lstStyle>
          <a:p>
            <a:pPr lvl="0"/>
            <a:r>
              <a:rPr lang="en-US" smtClean="0"/>
              <a:t>Click to edit Master text styles</a:t>
            </a:r>
          </a:p>
        </p:txBody>
      </p:sp>
      <p:sp>
        <p:nvSpPr>
          <p:cNvPr id="17" name="Text Placeholder 12"/>
          <p:cNvSpPr>
            <a:spLocks noGrp="1"/>
          </p:cNvSpPr>
          <p:nvPr>
            <p:ph type="body" sz="quarter" idx="22"/>
          </p:nvPr>
        </p:nvSpPr>
        <p:spPr>
          <a:xfrm>
            <a:off x="7251700" y="3886200"/>
            <a:ext cx="1752600" cy="1752600"/>
          </a:xfrm>
        </p:spPr>
        <p:txBody>
          <a:bodyPr>
            <a:normAutofit/>
          </a:bodyPr>
          <a:lstStyle>
            <a:lvl1pPr>
              <a:defRPr sz="1600" b="1"/>
            </a:lvl1pPr>
          </a:lstStyle>
          <a:p>
            <a:pPr lvl="0"/>
            <a:r>
              <a:rPr lang="en-US" smtClean="0"/>
              <a:t>Click to edit Master text styles</a:t>
            </a:r>
          </a:p>
        </p:txBody>
      </p:sp>
      <p:sp>
        <p:nvSpPr>
          <p:cNvPr id="18" name="Date Placeholder 9"/>
          <p:cNvSpPr>
            <a:spLocks noGrp="1"/>
          </p:cNvSpPr>
          <p:nvPr>
            <p:ph type="dt" sz="half" idx="23"/>
          </p:nvPr>
        </p:nvSpPr>
        <p:spPr/>
        <p:txBody>
          <a:bodyPr/>
          <a:lstStyle>
            <a:lvl1pPr>
              <a:defRPr/>
            </a:lvl1pPr>
          </a:lstStyle>
          <a:p>
            <a:pPr>
              <a:defRPr/>
            </a:pPr>
            <a:endParaRPr lang="en-US"/>
          </a:p>
        </p:txBody>
      </p:sp>
      <p:sp>
        <p:nvSpPr>
          <p:cNvPr id="19" name="Footer Placeholder 21"/>
          <p:cNvSpPr>
            <a:spLocks noGrp="1"/>
          </p:cNvSpPr>
          <p:nvPr>
            <p:ph type="ftr" sz="quarter" idx="24"/>
          </p:nvPr>
        </p:nvSpPr>
        <p:spPr/>
        <p:txBody>
          <a:bodyPr/>
          <a:lstStyle>
            <a:lvl1pPr>
              <a:defRPr/>
            </a:lvl1pPr>
          </a:lstStyle>
          <a:p>
            <a:pPr>
              <a:defRPr/>
            </a:pPr>
            <a:endParaRPr lang="en-US"/>
          </a:p>
        </p:txBody>
      </p:sp>
      <p:sp>
        <p:nvSpPr>
          <p:cNvPr id="20" name="Slide Number Placeholder 17"/>
          <p:cNvSpPr>
            <a:spLocks noGrp="1"/>
          </p:cNvSpPr>
          <p:nvPr>
            <p:ph type="sldNum" sz="quarter" idx="25"/>
          </p:nvPr>
        </p:nvSpPr>
        <p:spPr/>
        <p:txBody>
          <a:bodyPr/>
          <a:lstStyle>
            <a:lvl1pPr>
              <a:defRPr/>
            </a:lvl1pPr>
          </a:lstStyle>
          <a:p>
            <a:pPr>
              <a:defRPr/>
            </a:pPr>
            <a:fld id="{0A29B282-7F45-49D3-AA75-A7B0741AEF5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prstClr val="black"/>
                </a:solidFill>
              </a:rPr>
              <a:t>NOAA UAS Conference - 19 May 2009</a:t>
            </a:r>
            <a:endParaRPr lang="en-US" dirty="0">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DE1B311E-920F-4715-936A-F3F9FEA5D73B}" type="slidenum">
              <a:rPr>
                <a:solidFill>
                  <a:prstClr val="black"/>
                </a:solidFill>
              </a:rPr>
              <a:pPr>
                <a:defRPr/>
              </a:pPr>
              <a:t>‹#›</a:t>
            </a:fld>
            <a:endParaRPr dirty="0">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600200"/>
            <a:ext cx="43053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600200"/>
            <a:ext cx="43053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prstClr val="black"/>
                </a:solidFill>
              </a:rPr>
              <a:t>NOAA UAS Conference - 19 May 2009</a:t>
            </a:r>
            <a:endParaRPr lang="en-US" dirty="0">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313A939-60EC-4507-832C-436FF357602A}" type="slidenum">
              <a:rPr>
                <a:solidFill>
                  <a:prstClr val="black"/>
                </a:solidFill>
              </a:rPr>
              <a:pPr>
                <a:defRPr/>
              </a:pPr>
              <a:t>‹#›</a:t>
            </a:fld>
            <a:endParaRPr dirty="0">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with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762000" y="1600200"/>
            <a:ext cx="7696200" cy="106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4"/>
          </p:nvPr>
        </p:nvSpPr>
        <p:spPr>
          <a:xfrm>
            <a:off x="762000" y="2819400"/>
            <a:ext cx="3810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5"/>
          </p:nvPr>
        </p:nvSpPr>
        <p:spPr>
          <a:xfrm>
            <a:off x="4724400" y="2819400"/>
            <a:ext cx="37338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6"/>
          </p:nvPr>
        </p:nvSpPr>
        <p:spPr>
          <a:xfrm>
            <a:off x="762000" y="5715000"/>
            <a:ext cx="7696200" cy="533400"/>
          </a:xfrm>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7"/>
          </p:nvPr>
        </p:nvSpPr>
        <p:spPr>
          <a:ln/>
        </p:spPr>
        <p:txBody>
          <a:bodyPr/>
          <a:lstStyle>
            <a:lvl1pPr>
              <a:defRPr/>
            </a:lvl1pPr>
          </a:lstStyle>
          <a:p>
            <a:pPr>
              <a:defRPr/>
            </a:pPr>
            <a:r>
              <a:rPr lang="en-US">
                <a:solidFill>
                  <a:prstClr val="black"/>
                </a:solidFill>
              </a:rPr>
              <a:t>NOAA UAS Conference - 19 May 2009</a:t>
            </a:r>
            <a:endParaRPr lang="en-US" dirty="0">
              <a:solidFill>
                <a:prstClr val="black"/>
              </a:solidFill>
            </a:endParaRPr>
          </a:p>
        </p:txBody>
      </p:sp>
      <p:sp>
        <p:nvSpPr>
          <p:cNvPr id="11" name="Rectangle 6"/>
          <p:cNvSpPr>
            <a:spLocks noGrp="1" noChangeArrowheads="1"/>
          </p:cNvSpPr>
          <p:nvPr>
            <p:ph type="sldNum" sz="quarter" idx="18"/>
          </p:nvPr>
        </p:nvSpPr>
        <p:spPr>
          <a:ln/>
        </p:spPr>
        <p:txBody>
          <a:bodyPr/>
          <a:lstStyle>
            <a:lvl1pPr>
              <a:defRPr/>
            </a:lvl1pPr>
          </a:lstStyle>
          <a:p>
            <a:pPr>
              <a:defRPr/>
            </a:pPr>
            <a:fld id="{72E8CD07-2B6A-474E-B5C6-D3F3AB0A737B}" type="slidenum">
              <a:rPr>
                <a:solidFill>
                  <a:prstClr val="black"/>
                </a:solidFill>
              </a:rPr>
              <a:pPr>
                <a:defRPr/>
              </a:pPr>
              <a:t>‹#›</a:t>
            </a:fld>
            <a:endParaRPr dirty="0">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3" name="Text Placeholder 11"/>
          <p:cNvSpPr>
            <a:spLocks noGrp="1"/>
          </p:cNvSpPr>
          <p:nvPr>
            <p:ph type="body" sz="quarter" idx="17"/>
          </p:nvPr>
        </p:nvSpPr>
        <p:spPr>
          <a:xfrm>
            <a:off x="4419600" y="2590800"/>
            <a:ext cx="4572000" cy="3657600"/>
          </a:xfrm>
          <a:custGeom>
            <a:avLst/>
            <a:gdLst>
              <a:gd name="connsiteX0" fmla="*/ 0 w 4419600"/>
              <a:gd name="connsiteY0" fmla="*/ 0 h 4343400"/>
              <a:gd name="connsiteX1" fmla="*/ 3895612 w 4419600"/>
              <a:gd name="connsiteY1" fmla="*/ 0 h 4343400"/>
              <a:gd name="connsiteX2" fmla="*/ 4419600 w 4419600"/>
              <a:gd name="connsiteY2" fmla="*/ 2171700 h 4343400"/>
              <a:gd name="connsiteX3" fmla="*/ 3895612 w 4419600"/>
              <a:gd name="connsiteY3" fmla="*/ 4343400 h 4343400"/>
              <a:gd name="connsiteX4" fmla="*/ 0 w 4419600"/>
              <a:gd name="connsiteY4" fmla="*/ 4343400 h 4343400"/>
              <a:gd name="connsiteX5" fmla="*/ 523988 w 4419600"/>
              <a:gd name="connsiteY5" fmla="*/ 2171700 h 4343400"/>
              <a:gd name="connsiteX6" fmla="*/ 0 w 4419600"/>
              <a:gd name="connsiteY6" fmla="*/ 0 h 4343400"/>
              <a:gd name="connsiteX0" fmla="*/ 0 w 3895612"/>
              <a:gd name="connsiteY0" fmla="*/ 0 h 4343400"/>
              <a:gd name="connsiteX1" fmla="*/ 3895612 w 3895612"/>
              <a:gd name="connsiteY1" fmla="*/ 0 h 4343400"/>
              <a:gd name="connsiteX2" fmla="*/ 3895612 w 3895612"/>
              <a:gd name="connsiteY2" fmla="*/ 4343400 h 4343400"/>
              <a:gd name="connsiteX3" fmla="*/ 0 w 3895612"/>
              <a:gd name="connsiteY3" fmla="*/ 4343400 h 4343400"/>
              <a:gd name="connsiteX4" fmla="*/ 523988 w 3895612"/>
              <a:gd name="connsiteY4" fmla="*/ 2171700 h 4343400"/>
              <a:gd name="connsiteX5" fmla="*/ 0 w 3895612"/>
              <a:gd name="connsiteY5"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612" h="4343400">
                <a:moveTo>
                  <a:pt x="0" y="0"/>
                </a:moveTo>
                <a:lnTo>
                  <a:pt x="3895612" y="0"/>
                </a:lnTo>
                <a:lnTo>
                  <a:pt x="3895612" y="4343400"/>
                </a:lnTo>
                <a:lnTo>
                  <a:pt x="0" y="4343400"/>
                </a:lnTo>
                <a:lnTo>
                  <a:pt x="523988" y="2171700"/>
                </a:lnTo>
                <a:lnTo>
                  <a:pt x="0" y="0"/>
                </a:lnTo>
                <a:close/>
              </a:path>
            </a:pathLst>
          </a:custGeom>
          <a:gradFill flip="none" rotWithShape="1">
            <a:gsLst>
              <a:gs pos="0">
                <a:schemeClr val="tx2">
                  <a:lumMod val="50000"/>
                </a:schemeClr>
              </a:gs>
              <a:gs pos="15000">
                <a:schemeClr val="accent1">
                  <a:lumMod val="20000"/>
                  <a:lumOff val="80000"/>
                </a:schemeClr>
              </a:gs>
              <a:gs pos="80000">
                <a:schemeClr val="bg1"/>
              </a:gs>
            </a:gsLst>
            <a:lin ang="5400000" scaled="1"/>
            <a:tileRect/>
          </a:gradFill>
          <a:ln/>
        </p:spPr>
        <p:style>
          <a:lnRef idx="1">
            <a:schemeClr val="accent6"/>
          </a:lnRef>
          <a:fillRef idx="2">
            <a:schemeClr val="accent6"/>
          </a:fillRef>
          <a:effectRef idx="1">
            <a:schemeClr val="accent6"/>
          </a:effectRef>
          <a:fontRef idx="none"/>
        </p:style>
        <p:txBody>
          <a:bodyPr rIns="365760">
            <a:normAutofit/>
          </a:bodyPr>
          <a:lstStyle>
            <a:lvl1pPr marL="625475" indent="0" algn="r">
              <a:spcBef>
                <a:spcPts val="1200"/>
              </a:spcBef>
              <a:defRPr kumimoji="0" lang="en-US" sz="2400" b="1" kern="1200" dirty="0" smtClean="0">
                <a:solidFill>
                  <a:schemeClr val="bg1"/>
                </a:solidFill>
                <a:effectLst/>
                <a:latin typeface="+mj-lt"/>
                <a:ea typeface="+mn-ea"/>
                <a:cs typeface="+mn-cs"/>
              </a:defRPr>
            </a:lvl1pPr>
            <a:lvl2pPr marL="1082675" indent="-246063">
              <a:defRPr kumimoji="0" lang="en-US" sz="2400" b="1" kern="1200" dirty="0" smtClean="0">
                <a:solidFill>
                  <a:schemeClr val="bg1"/>
                </a:solidFill>
                <a:effectLst/>
                <a:latin typeface="+mj-lt"/>
                <a:ea typeface="+mn-ea"/>
                <a:cs typeface="+mn-cs"/>
              </a:defRPr>
            </a:lvl2pPr>
            <a:lvl3pPr marL="1312863" indent="-246063">
              <a:defRPr kumimoji="0" lang="en-US" sz="2400" b="1" kern="1200" dirty="0" smtClean="0">
                <a:solidFill>
                  <a:schemeClr val="bg1"/>
                </a:solidFill>
                <a:effectLst/>
                <a:latin typeface="+mj-lt"/>
                <a:ea typeface="+mn-ea"/>
                <a:cs typeface="+mn-cs"/>
              </a:defRPr>
            </a:lvl3pPr>
            <a:lvl4pPr marL="1485900" indent="-209550">
              <a:defRPr kumimoji="0" lang="en-US" sz="2400" b="1" kern="1200" dirty="0" smtClean="0">
                <a:solidFill>
                  <a:schemeClr val="bg1"/>
                </a:solidFill>
                <a:effectLst/>
                <a:latin typeface="+mj-lt"/>
                <a:ea typeface="+mn-ea"/>
                <a:cs typeface="+mn-cs"/>
              </a:defRPr>
            </a:lvl4pPr>
            <a:lvl5pPr marL="1654175" indent="-209550">
              <a:defRPr kumimoji="0" lang="en-US" sz="2400" b="1" kern="1200" dirty="0">
                <a:solidFill>
                  <a:schemeClr val="bg1"/>
                </a:solidFill>
                <a:effectLst/>
                <a:latin typeface="+mj-lt"/>
                <a:ea typeface="+mn-ea"/>
                <a:cs typeface="+mn-cs"/>
              </a:defRPr>
            </a:lvl5pPr>
          </a:lstStyle>
          <a:p>
            <a:pPr lvl="0"/>
            <a:r>
              <a:rPr lang="en-US" smtClean="0"/>
              <a:t>Click to edit Master text styles</a:t>
            </a:r>
          </a:p>
        </p:txBody>
      </p:sp>
      <p:sp>
        <p:nvSpPr>
          <p:cNvPr id="20" name="Text Placeholder 18"/>
          <p:cNvSpPr>
            <a:spLocks noGrp="1"/>
          </p:cNvSpPr>
          <p:nvPr>
            <p:ph type="body" sz="quarter" idx="20"/>
          </p:nvPr>
        </p:nvSpPr>
        <p:spPr>
          <a:xfrm>
            <a:off x="5029200" y="3048000"/>
            <a:ext cx="39624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6"/>
          </p:nvPr>
        </p:nvSpPr>
        <p:spPr>
          <a:xfrm>
            <a:off x="152400" y="2590800"/>
            <a:ext cx="4648200" cy="3657600"/>
          </a:xfrm>
          <a:prstGeom prst="homePlate">
            <a:avLst>
              <a:gd name="adj" fmla="val 15190"/>
            </a:avLst>
          </a:prstGeom>
          <a:gradFill flip="none" rotWithShape="1">
            <a:gsLst>
              <a:gs pos="0">
                <a:schemeClr val="accent5">
                  <a:lumMod val="50000"/>
                </a:schemeClr>
              </a:gs>
              <a:gs pos="15000">
                <a:schemeClr val="accent5">
                  <a:lumMod val="40000"/>
                  <a:lumOff val="60000"/>
                </a:schemeClr>
              </a:gs>
              <a:gs pos="80000">
                <a:schemeClr val="bg1"/>
              </a:gs>
            </a:gsLst>
            <a:lin ang="5400000" scaled="1"/>
            <a:tileRect/>
          </a:gradFill>
          <a:ln/>
        </p:spPr>
        <p:style>
          <a:lnRef idx="1">
            <a:schemeClr val="accent6"/>
          </a:lnRef>
          <a:fillRef idx="2">
            <a:schemeClr val="accent6"/>
          </a:fillRef>
          <a:effectRef idx="1">
            <a:schemeClr val="accent6"/>
          </a:effectRef>
          <a:fontRef idx="none"/>
        </p:style>
        <p:txBody>
          <a:bodyPr rIns="365760">
            <a:normAutofit/>
          </a:bodyPr>
          <a:lstStyle>
            <a:lvl1pPr algn="r">
              <a:spcBef>
                <a:spcPts val="1200"/>
              </a:spcBef>
              <a:defRPr kumimoji="0" lang="en-US" sz="2400" b="1" kern="1200" dirty="0" smtClean="0">
                <a:solidFill>
                  <a:schemeClr val="bg1"/>
                </a:solidFill>
                <a:effectLst/>
                <a:latin typeface="+mj-lt"/>
                <a:ea typeface="+mn-ea"/>
                <a:cs typeface="+mn-cs"/>
              </a:defRPr>
            </a:lvl1pPr>
            <a:lvl2pPr>
              <a:defRPr sz="1600"/>
            </a:lvl2pPr>
            <a:lvl3pPr>
              <a:defRPr sz="1600"/>
            </a:lvl3pPr>
            <a:lvl4pPr>
              <a:defRPr sz="1400"/>
            </a:lvl4pPr>
            <a:lvl5pPr>
              <a:defRPr sz="1400"/>
            </a:lvl5pPr>
          </a:lstStyle>
          <a:p>
            <a:pPr lvl="0"/>
            <a:r>
              <a:rPr lang="en-US" smtClean="0"/>
              <a:t>Click to edit Master text styles</a:t>
            </a:r>
          </a:p>
        </p:txBody>
      </p:sp>
      <p:sp>
        <p:nvSpPr>
          <p:cNvPr id="19" name="Text Placeholder 18"/>
          <p:cNvSpPr>
            <a:spLocks noGrp="1"/>
          </p:cNvSpPr>
          <p:nvPr>
            <p:ph type="body" sz="quarter" idx="19"/>
          </p:nvPr>
        </p:nvSpPr>
        <p:spPr>
          <a:xfrm>
            <a:off x="152400" y="3048000"/>
            <a:ext cx="4191000" cy="3200400"/>
          </a:xfrm>
        </p:spPr>
        <p:txBody>
          <a:bodyPr>
            <a:normAutofit/>
          </a:bodyPr>
          <a:lstStyle>
            <a:lvl1pPr>
              <a:spcBef>
                <a:spcPts val="800"/>
              </a:spcBef>
              <a:defRPr sz="1800" b="0"/>
            </a:lvl1pPr>
            <a:lvl2pPr>
              <a:defRPr sz="1600" b="0"/>
            </a:lvl2pPr>
            <a:lvl3pPr>
              <a:defRPr sz="1600" b="0"/>
            </a:lvl3pPr>
            <a:lvl4pPr>
              <a:defRPr sz="1400" b="0"/>
            </a:lvl4pPr>
            <a:lvl5pPr>
              <a:defRPr sz="14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4"/>
          </p:nvPr>
        </p:nvSpPr>
        <p:spPr>
          <a:xfrm>
            <a:off x="152400" y="1066800"/>
            <a:ext cx="8839200" cy="1523999"/>
          </a:xfrm>
          <a:custGeom>
            <a:avLst/>
            <a:gdLst>
              <a:gd name="connsiteX0" fmla="*/ 0 w 8839200"/>
              <a:gd name="connsiteY0" fmla="*/ 0 h 1676400"/>
              <a:gd name="connsiteX1" fmla="*/ 1473200 w 8839200"/>
              <a:gd name="connsiteY1" fmla="*/ 0 h 1676400"/>
              <a:gd name="connsiteX2" fmla="*/ 1473200 w 8839200"/>
              <a:gd name="connsiteY2" fmla="*/ 0 h 1676400"/>
              <a:gd name="connsiteX3" fmla="*/ 3683000 w 8839200"/>
              <a:gd name="connsiteY3" fmla="*/ 0 h 1676400"/>
              <a:gd name="connsiteX4" fmla="*/ 8839200 w 8839200"/>
              <a:gd name="connsiteY4" fmla="*/ 0 h 1676400"/>
              <a:gd name="connsiteX5" fmla="*/ 8839200 w 8839200"/>
              <a:gd name="connsiteY5" fmla="*/ 977900 h 1676400"/>
              <a:gd name="connsiteX6" fmla="*/ 8839200 w 8839200"/>
              <a:gd name="connsiteY6" fmla="*/ 977900 h 1676400"/>
              <a:gd name="connsiteX7" fmla="*/ 8839200 w 8839200"/>
              <a:gd name="connsiteY7" fmla="*/ 1397000 h 1676400"/>
              <a:gd name="connsiteX8" fmla="*/ 8839200 w 8839200"/>
              <a:gd name="connsiteY8" fmla="*/ 1676400 h 1676400"/>
              <a:gd name="connsiteX9" fmla="*/ 3683000 w 8839200"/>
              <a:gd name="connsiteY9" fmla="*/ 1676400 h 1676400"/>
              <a:gd name="connsiteX10" fmla="*/ 2501935 w 8839200"/>
              <a:gd name="connsiteY10" fmla="*/ 2087269 h 1676400"/>
              <a:gd name="connsiteX11" fmla="*/ 1473200 w 8839200"/>
              <a:gd name="connsiteY11" fmla="*/ 1676400 h 1676400"/>
              <a:gd name="connsiteX12" fmla="*/ 0 w 8839200"/>
              <a:gd name="connsiteY12" fmla="*/ 1676400 h 1676400"/>
              <a:gd name="connsiteX13" fmla="*/ 0 w 8839200"/>
              <a:gd name="connsiteY13" fmla="*/ 1397000 h 1676400"/>
              <a:gd name="connsiteX14" fmla="*/ 0 w 8839200"/>
              <a:gd name="connsiteY14" fmla="*/ 977900 h 1676400"/>
              <a:gd name="connsiteX15" fmla="*/ 0 w 8839200"/>
              <a:gd name="connsiteY15" fmla="*/ 977900 h 1676400"/>
              <a:gd name="connsiteX16" fmla="*/ 0 w 8839200"/>
              <a:gd name="connsiteY16" fmla="*/ 0 h 1676400"/>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3683000 w 8839200"/>
              <a:gd name="connsiteY9" fmla="*/ 1676400 h 2087269"/>
              <a:gd name="connsiteX10" fmla="*/ 2501935 w 8839200"/>
              <a:gd name="connsiteY10" fmla="*/ 2087269 h 2087269"/>
              <a:gd name="connsiteX11" fmla="*/ 1473200 w 8839200"/>
              <a:gd name="connsiteY11" fmla="*/ 1676400 h 2087269"/>
              <a:gd name="connsiteX12" fmla="*/ 698500 w 8839200"/>
              <a:gd name="connsiteY12" fmla="*/ 1676400 h 2087269"/>
              <a:gd name="connsiteX13" fmla="*/ 0 w 8839200"/>
              <a:gd name="connsiteY13" fmla="*/ 1676400 h 2087269"/>
              <a:gd name="connsiteX14" fmla="*/ 0 w 8839200"/>
              <a:gd name="connsiteY14" fmla="*/ 1397000 h 2087269"/>
              <a:gd name="connsiteX15" fmla="*/ 0 w 8839200"/>
              <a:gd name="connsiteY15" fmla="*/ 977900 h 2087269"/>
              <a:gd name="connsiteX16" fmla="*/ 0 w 8839200"/>
              <a:gd name="connsiteY16" fmla="*/ 977900 h 2087269"/>
              <a:gd name="connsiteX17" fmla="*/ 0 w 8839200"/>
              <a:gd name="connsiteY17"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3683000 w 8839200"/>
              <a:gd name="connsiteY9" fmla="*/ 1676400 h 2087269"/>
              <a:gd name="connsiteX10" fmla="*/ 2501935 w 8839200"/>
              <a:gd name="connsiteY10" fmla="*/ 2087269 h 2087269"/>
              <a:gd name="connsiteX11" fmla="*/ 1016000 w 8839200"/>
              <a:gd name="connsiteY11" fmla="*/ 1676400 h 2087269"/>
              <a:gd name="connsiteX12" fmla="*/ 698500 w 8839200"/>
              <a:gd name="connsiteY12" fmla="*/ 1676400 h 2087269"/>
              <a:gd name="connsiteX13" fmla="*/ 0 w 8839200"/>
              <a:gd name="connsiteY13" fmla="*/ 1676400 h 2087269"/>
              <a:gd name="connsiteX14" fmla="*/ 0 w 8839200"/>
              <a:gd name="connsiteY14" fmla="*/ 1397000 h 2087269"/>
              <a:gd name="connsiteX15" fmla="*/ 0 w 8839200"/>
              <a:gd name="connsiteY15" fmla="*/ 977900 h 2087269"/>
              <a:gd name="connsiteX16" fmla="*/ 0 w 8839200"/>
              <a:gd name="connsiteY16" fmla="*/ 977900 h 2087269"/>
              <a:gd name="connsiteX17" fmla="*/ 0 w 8839200"/>
              <a:gd name="connsiteY17"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3683000 w 8839200"/>
              <a:gd name="connsiteY9" fmla="*/ 1676400 h 2087269"/>
              <a:gd name="connsiteX10" fmla="*/ 2501935 w 8839200"/>
              <a:gd name="connsiteY10" fmla="*/ 2087269 h 2087269"/>
              <a:gd name="connsiteX11" fmla="*/ 10160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3683000 w 8839200"/>
              <a:gd name="connsiteY9" fmla="*/ 1676400 h 2087269"/>
              <a:gd name="connsiteX10" fmla="*/ 25019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2387600 w 8839200"/>
              <a:gd name="connsiteY9" fmla="*/ 1676400 h 2087269"/>
              <a:gd name="connsiteX10" fmla="*/ 25019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95500"/>
              <a:gd name="connsiteX1" fmla="*/ 1473200 w 8839200"/>
              <a:gd name="connsiteY1" fmla="*/ 0 h 2095500"/>
              <a:gd name="connsiteX2" fmla="*/ 1473200 w 8839200"/>
              <a:gd name="connsiteY2" fmla="*/ 0 h 2095500"/>
              <a:gd name="connsiteX3" fmla="*/ 3683000 w 8839200"/>
              <a:gd name="connsiteY3" fmla="*/ 0 h 2095500"/>
              <a:gd name="connsiteX4" fmla="*/ 8839200 w 8839200"/>
              <a:gd name="connsiteY4" fmla="*/ 0 h 2095500"/>
              <a:gd name="connsiteX5" fmla="*/ 8839200 w 8839200"/>
              <a:gd name="connsiteY5" fmla="*/ 977900 h 2095500"/>
              <a:gd name="connsiteX6" fmla="*/ 8839200 w 8839200"/>
              <a:gd name="connsiteY6" fmla="*/ 977900 h 2095500"/>
              <a:gd name="connsiteX7" fmla="*/ 8839200 w 8839200"/>
              <a:gd name="connsiteY7" fmla="*/ 1397000 h 2095500"/>
              <a:gd name="connsiteX8" fmla="*/ 8839200 w 8839200"/>
              <a:gd name="connsiteY8" fmla="*/ 1676400 h 2095500"/>
              <a:gd name="connsiteX9" fmla="*/ 2387600 w 8839200"/>
              <a:gd name="connsiteY9" fmla="*/ 1676400 h 2095500"/>
              <a:gd name="connsiteX10" fmla="*/ 2501935 w 8839200"/>
              <a:gd name="connsiteY10" fmla="*/ 2087269 h 2095500"/>
              <a:gd name="connsiteX11" fmla="*/ 1181100 w 8839200"/>
              <a:gd name="connsiteY11" fmla="*/ 2095500 h 2095500"/>
              <a:gd name="connsiteX12" fmla="*/ 482600 w 8839200"/>
              <a:gd name="connsiteY12" fmla="*/ 1676400 h 2095500"/>
              <a:gd name="connsiteX13" fmla="*/ 0 w 8839200"/>
              <a:gd name="connsiteY13" fmla="*/ 1676400 h 2095500"/>
              <a:gd name="connsiteX14" fmla="*/ 0 w 8839200"/>
              <a:gd name="connsiteY14" fmla="*/ 1397000 h 2095500"/>
              <a:gd name="connsiteX15" fmla="*/ 0 w 8839200"/>
              <a:gd name="connsiteY15" fmla="*/ 977900 h 2095500"/>
              <a:gd name="connsiteX16" fmla="*/ 0 w 8839200"/>
              <a:gd name="connsiteY16" fmla="*/ 977900 h 2095500"/>
              <a:gd name="connsiteX17" fmla="*/ 0 w 8839200"/>
              <a:gd name="connsiteY17" fmla="*/ 0 h 2095500"/>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2387600 w 8839200"/>
              <a:gd name="connsiteY9" fmla="*/ 1676400 h 2087269"/>
              <a:gd name="connsiteX10" fmla="*/ 25019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2387600 w 8839200"/>
              <a:gd name="connsiteY9" fmla="*/ 1676400 h 2087269"/>
              <a:gd name="connsiteX10" fmla="*/ 14351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2087269"/>
              <a:gd name="connsiteX1" fmla="*/ 1473200 w 8839200"/>
              <a:gd name="connsiteY1" fmla="*/ 0 h 2087269"/>
              <a:gd name="connsiteX2" fmla="*/ 1473200 w 8839200"/>
              <a:gd name="connsiteY2" fmla="*/ 0 h 2087269"/>
              <a:gd name="connsiteX3" fmla="*/ 3683000 w 8839200"/>
              <a:gd name="connsiteY3" fmla="*/ 0 h 2087269"/>
              <a:gd name="connsiteX4" fmla="*/ 8839200 w 8839200"/>
              <a:gd name="connsiteY4" fmla="*/ 0 h 2087269"/>
              <a:gd name="connsiteX5" fmla="*/ 8839200 w 8839200"/>
              <a:gd name="connsiteY5" fmla="*/ 977900 h 2087269"/>
              <a:gd name="connsiteX6" fmla="*/ 8839200 w 8839200"/>
              <a:gd name="connsiteY6" fmla="*/ 977900 h 2087269"/>
              <a:gd name="connsiteX7" fmla="*/ 8839200 w 8839200"/>
              <a:gd name="connsiteY7" fmla="*/ 1397000 h 2087269"/>
              <a:gd name="connsiteX8" fmla="*/ 8839200 w 8839200"/>
              <a:gd name="connsiteY8" fmla="*/ 1676400 h 2087269"/>
              <a:gd name="connsiteX9" fmla="*/ 2387600 w 8839200"/>
              <a:gd name="connsiteY9" fmla="*/ 1676400 h 2087269"/>
              <a:gd name="connsiteX10" fmla="*/ 1435135 w 8839200"/>
              <a:gd name="connsiteY10" fmla="*/ 2087269 h 2087269"/>
              <a:gd name="connsiteX11" fmla="*/ 482600 w 8839200"/>
              <a:gd name="connsiteY11" fmla="*/ 1676400 h 2087269"/>
              <a:gd name="connsiteX12" fmla="*/ 0 w 8839200"/>
              <a:gd name="connsiteY12" fmla="*/ 1676400 h 2087269"/>
              <a:gd name="connsiteX13" fmla="*/ 0 w 8839200"/>
              <a:gd name="connsiteY13" fmla="*/ 1397000 h 2087269"/>
              <a:gd name="connsiteX14" fmla="*/ 0 w 8839200"/>
              <a:gd name="connsiteY14" fmla="*/ 977900 h 2087269"/>
              <a:gd name="connsiteX15" fmla="*/ 0 w 8839200"/>
              <a:gd name="connsiteY15" fmla="*/ 977900 h 2087269"/>
              <a:gd name="connsiteX16" fmla="*/ 0 w 8839200"/>
              <a:gd name="connsiteY16" fmla="*/ 0 h 2087269"/>
              <a:gd name="connsiteX0" fmla="*/ 0 w 8839200"/>
              <a:gd name="connsiteY0" fmla="*/ 0 h 1858669"/>
              <a:gd name="connsiteX1" fmla="*/ 1473200 w 8839200"/>
              <a:gd name="connsiteY1" fmla="*/ 0 h 1858669"/>
              <a:gd name="connsiteX2" fmla="*/ 1473200 w 8839200"/>
              <a:gd name="connsiteY2" fmla="*/ 0 h 1858669"/>
              <a:gd name="connsiteX3" fmla="*/ 3683000 w 8839200"/>
              <a:gd name="connsiteY3" fmla="*/ 0 h 1858669"/>
              <a:gd name="connsiteX4" fmla="*/ 8839200 w 8839200"/>
              <a:gd name="connsiteY4" fmla="*/ 0 h 1858669"/>
              <a:gd name="connsiteX5" fmla="*/ 8839200 w 8839200"/>
              <a:gd name="connsiteY5" fmla="*/ 977900 h 1858669"/>
              <a:gd name="connsiteX6" fmla="*/ 8839200 w 8839200"/>
              <a:gd name="connsiteY6" fmla="*/ 977900 h 1858669"/>
              <a:gd name="connsiteX7" fmla="*/ 8839200 w 8839200"/>
              <a:gd name="connsiteY7" fmla="*/ 1397000 h 1858669"/>
              <a:gd name="connsiteX8" fmla="*/ 8839200 w 8839200"/>
              <a:gd name="connsiteY8" fmla="*/ 1676400 h 1858669"/>
              <a:gd name="connsiteX9" fmla="*/ 2387600 w 8839200"/>
              <a:gd name="connsiteY9" fmla="*/ 1676400 h 1858669"/>
              <a:gd name="connsiteX10" fmla="*/ 1435135 w 8839200"/>
              <a:gd name="connsiteY10" fmla="*/ 1858669 h 1858669"/>
              <a:gd name="connsiteX11" fmla="*/ 482600 w 8839200"/>
              <a:gd name="connsiteY11" fmla="*/ 1676400 h 1858669"/>
              <a:gd name="connsiteX12" fmla="*/ 0 w 8839200"/>
              <a:gd name="connsiteY12" fmla="*/ 1676400 h 1858669"/>
              <a:gd name="connsiteX13" fmla="*/ 0 w 8839200"/>
              <a:gd name="connsiteY13" fmla="*/ 1397000 h 1858669"/>
              <a:gd name="connsiteX14" fmla="*/ 0 w 8839200"/>
              <a:gd name="connsiteY14" fmla="*/ 977900 h 1858669"/>
              <a:gd name="connsiteX15" fmla="*/ 0 w 8839200"/>
              <a:gd name="connsiteY15" fmla="*/ 977900 h 1858669"/>
              <a:gd name="connsiteX16" fmla="*/ 0 w 8839200"/>
              <a:gd name="connsiteY16" fmla="*/ 0 h 1858669"/>
              <a:gd name="connsiteX0" fmla="*/ 0 w 8839200"/>
              <a:gd name="connsiteY0" fmla="*/ 0 h 1858669"/>
              <a:gd name="connsiteX1" fmla="*/ 1473200 w 8839200"/>
              <a:gd name="connsiteY1" fmla="*/ 0 h 1858669"/>
              <a:gd name="connsiteX2" fmla="*/ 1473200 w 8839200"/>
              <a:gd name="connsiteY2" fmla="*/ 0 h 1858669"/>
              <a:gd name="connsiteX3" fmla="*/ 3683000 w 8839200"/>
              <a:gd name="connsiteY3" fmla="*/ 0 h 1858669"/>
              <a:gd name="connsiteX4" fmla="*/ 8839200 w 8839200"/>
              <a:gd name="connsiteY4" fmla="*/ 0 h 1858669"/>
              <a:gd name="connsiteX5" fmla="*/ 8839200 w 8839200"/>
              <a:gd name="connsiteY5" fmla="*/ 977900 h 1858669"/>
              <a:gd name="connsiteX6" fmla="*/ 8839200 w 8839200"/>
              <a:gd name="connsiteY6" fmla="*/ 977900 h 1858669"/>
              <a:gd name="connsiteX7" fmla="*/ 8839200 w 8839200"/>
              <a:gd name="connsiteY7" fmla="*/ 1397000 h 1858669"/>
              <a:gd name="connsiteX8" fmla="*/ 8839200 w 8839200"/>
              <a:gd name="connsiteY8" fmla="*/ 1676400 h 1858669"/>
              <a:gd name="connsiteX9" fmla="*/ 2387600 w 8839200"/>
              <a:gd name="connsiteY9" fmla="*/ 1676400 h 1858669"/>
              <a:gd name="connsiteX10" fmla="*/ 1435135 w 8839200"/>
              <a:gd name="connsiteY10" fmla="*/ 1858669 h 1858669"/>
              <a:gd name="connsiteX11" fmla="*/ 482600 w 8839200"/>
              <a:gd name="connsiteY11" fmla="*/ 1676400 h 1858669"/>
              <a:gd name="connsiteX12" fmla="*/ 0 w 8839200"/>
              <a:gd name="connsiteY12" fmla="*/ 1676400 h 1858669"/>
              <a:gd name="connsiteX13" fmla="*/ 0 w 8839200"/>
              <a:gd name="connsiteY13" fmla="*/ 1397000 h 1858669"/>
              <a:gd name="connsiteX14" fmla="*/ 0 w 8839200"/>
              <a:gd name="connsiteY14" fmla="*/ 977900 h 1858669"/>
              <a:gd name="connsiteX15" fmla="*/ 0 w 8839200"/>
              <a:gd name="connsiteY15" fmla="*/ 977900 h 1858669"/>
              <a:gd name="connsiteX16" fmla="*/ 0 w 8839200"/>
              <a:gd name="connsiteY16" fmla="*/ 0 h 1858669"/>
              <a:gd name="connsiteX0" fmla="*/ 0 w 8839200"/>
              <a:gd name="connsiteY0" fmla="*/ 0 h 1858669"/>
              <a:gd name="connsiteX1" fmla="*/ 1473200 w 8839200"/>
              <a:gd name="connsiteY1" fmla="*/ 0 h 1858669"/>
              <a:gd name="connsiteX2" fmla="*/ 1473200 w 8839200"/>
              <a:gd name="connsiteY2" fmla="*/ 0 h 1858669"/>
              <a:gd name="connsiteX3" fmla="*/ 3683000 w 8839200"/>
              <a:gd name="connsiteY3" fmla="*/ 0 h 1858669"/>
              <a:gd name="connsiteX4" fmla="*/ 8839200 w 8839200"/>
              <a:gd name="connsiteY4" fmla="*/ 0 h 1858669"/>
              <a:gd name="connsiteX5" fmla="*/ 8839200 w 8839200"/>
              <a:gd name="connsiteY5" fmla="*/ 977900 h 1858669"/>
              <a:gd name="connsiteX6" fmla="*/ 8839200 w 8839200"/>
              <a:gd name="connsiteY6" fmla="*/ 977900 h 1858669"/>
              <a:gd name="connsiteX7" fmla="*/ 8839200 w 8839200"/>
              <a:gd name="connsiteY7" fmla="*/ 1397000 h 1858669"/>
              <a:gd name="connsiteX8" fmla="*/ 8839200 w 8839200"/>
              <a:gd name="connsiteY8" fmla="*/ 1676400 h 1858669"/>
              <a:gd name="connsiteX9" fmla="*/ 2387600 w 8839200"/>
              <a:gd name="connsiteY9" fmla="*/ 1676400 h 1858669"/>
              <a:gd name="connsiteX10" fmla="*/ 1384335 w 8839200"/>
              <a:gd name="connsiteY10" fmla="*/ 1858669 h 1858669"/>
              <a:gd name="connsiteX11" fmla="*/ 482600 w 8839200"/>
              <a:gd name="connsiteY11" fmla="*/ 1676400 h 1858669"/>
              <a:gd name="connsiteX12" fmla="*/ 0 w 8839200"/>
              <a:gd name="connsiteY12" fmla="*/ 1676400 h 1858669"/>
              <a:gd name="connsiteX13" fmla="*/ 0 w 8839200"/>
              <a:gd name="connsiteY13" fmla="*/ 1397000 h 1858669"/>
              <a:gd name="connsiteX14" fmla="*/ 0 w 8839200"/>
              <a:gd name="connsiteY14" fmla="*/ 977900 h 1858669"/>
              <a:gd name="connsiteX15" fmla="*/ 0 w 8839200"/>
              <a:gd name="connsiteY15" fmla="*/ 977900 h 1858669"/>
              <a:gd name="connsiteX16" fmla="*/ 0 w 8839200"/>
              <a:gd name="connsiteY16" fmla="*/ 0 h 1858669"/>
              <a:gd name="connsiteX0" fmla="*/ 0 w 8839200"/>
              <a:gd name="connsiteY0" fmla="*/ 0 h 1939481"/>
              <a:gd name="connsiteX1" fmla="*/ 1473200 w 8839200"/>
              <a:gd name="connsiteY1" fmla="*/ 0 h 1939481"/>
              <a:gd name="connsiteX2" fmla="*/ 1473200 w 8839200"/>
              <a:gd name="connsiteY2" fmla="*/ 0 h 1939481"/>
              <a:gd name="connsiteX3" fmla="*/ 3683000 w 8839200"/>
              <a:gd name="connsiteY3" fmla="*/ 0 h 1939481"/>
              <a:gd name="connsiteX4" fmla="*/ 8839200 w 8839200"/>
              <a:gd name="connsiteY4" fmla="*/ 0 h 1939481"/>
              <a:gd name="connsiteX5" fmla="*/ 8839200 w 8839200"/>
              <a:gd name="connsiteY5" fmla="*/ 977900 h 1939481"/>
              <a:gd name="connsiteX6" fmla="*/ 8839200 w 8839200"/>
              <a:gd name="connsiteY6" fmla="*/ 977900 h 1939481"/>
              <a:gd name="connsiteX7" fmla="*/ 8839200 w 8839200"/>
              <a:gd name="connsiteY7" fmla="*/ 1397000 h 1939481"/>
              <a:gd name="connsiteX8" fmla="*/ 8839200 w 8839200"/>
              <a:gd name="connsiteY8" fmla="*/ 1676400 h 1939481"/>
              <a:gd name="connsiteX9" fmla="*/ 2387600 w 8839200"/>
              <a:gd name="connsiteY9" fmla="*/ 1676400 h 1939481"/>
              <a:gd name="connsiteX10" fmla="*/ 1409735 w 8839200"/>
              <a:gd name="connsiteY10" fmla="*/ 1939481 h 1939481"/>
              <a:gd name="connsiteX11" fmla="*/ 482600 w 8839200"/>
              <a:gd name="connsiteY11" fmla="*/ 1676400 h 1939481"/>
              <a:gd name="connsiteX12" fmla="*/ 0 w 8839200"/>
              <a:gd name="connsiteY12" fmla="*/ 1676400 h 1939481"/>
              <a:gd name="connsiteX13" fmla="*/ 0 w 8839200"/>
              <a:gd name="connsiteY13" fmla="*/ 1397000 h 1939481"/>
              <a:gd name="connsiteX14" fmla="*/ 0 w 8839200"/>
              <a:gd name="connsiteY14" fmla="*/ 977900 h 1939481"/>
              <a:gd name="connsiteX15" fmla="*/ 0 w 8839200"/>
              <a:gd name="connsiteY15" fmla="*/ 977900 h 1939481"/>
              <a:gd name="connsiteX16" fmla="*/ 0 w 8839200"/>
              <a:gd name="connsiteY16" fmla="*/ 0 h 193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39200" h="1939481">
                <a:moveTo>
                  <a:pt x="0" y="0"/>
                </a:moveTo>
                <a:lnTo>
                  <a:pt x="1473200" y="0"/>
                </a:lnTo>
                <a:lnTo>
                  <a:pt x="1473200" y="0"/>
                </a:lnTo>
                <a:lnTo>
                  <a:pt x="3683000" y="0"/>
                </a:lnTo>
                <a:lnTo>
                  <a:pt x="8839200" y="0"/>
                </a:lnTo>
                <a:lnTo>
                  <a:pt x="8839200" y="977900"/>
                </a:lnTo>
                <a:lnTo>
                  <a:pt x="8839200" y="977900"/>
                </a:lnTo>
                <a:lnTo>
                  <a:pt x="8839200" y="1397000"/>
                </a:lnTo>
                <a:lnTo>
                  <a:pt x="8839200" y="1676400"/>
                </a:lnTo>
                <a:lnTo>
                  <a:pt x="2387600" y="1676400"/>
                </a:lnTo>
                <a:lnTo>
                  <a:pt x="1409735" y="1939481"/>
                </a:lnTo>
                <a:lnTo>
                  <a:pt x="482600" y="1676400"/>
                </a:lnTo>
                <a:lnTo>
                  <a:pt x="0" y="1676400"/>
                </a:lnTo>
                <a:lnTo>
                  <a:pt x="0" y="1397000"/>
                </a:lnTo>
                <a:lnTo>
                  <a:pt x="0" y="977900"/>
                </a:lnTo>
                <a:lnTo>
                  <a:pt x="0" y="977900"/>
                </a:lnTo>
                <a:lnTo>
                  <a:pt x="0" y="0"/>
                </a:lnTo>
                <a:close/>
              </a:path>
            </a:pathLst>
          </a:custGeom>
          <a:gradFill flip="none" rotWithShape="1">
            <a:gsLst>
              <a:gs pos="0">
                <a:srgbClr val="C00000"/>
              </a:gs>
              <a:gs pos="33000">
                <a:srgbClr val="FFC1C1"/>
              </a:gs>
              <a:gs pos="80000">
                <a:schemeClr val="bg1"/>
              </a:gs>
            </a:gsLst>
            <a:lin ang="5400000" scaled="1"/>
            <a:tileRect/>
          </a:gradFill>
          <a:ln>
            <a:solidFill>
              <a:srgbClr val="C00000"/>
            </a:solidFill>
          </a:ln>
        </p:spPr>
        <p:style>
          <a:lnRef idx="1">
            <a:schemeClr val="accent6"/>
          </a:lnRef>
          <a:fillRef idx="2">
            <a:schemeClr val="accent6"/>
          </a:fillRef>
          <a:effectRef idx="1">
            <a:schemeClr val="accent6"/>
          </a:effectRef>
          <a:fontRef idx="none"/>
        </p:style>
        <p:txBody>
          <a:bodyPr bIns="274320">
            <a:normAutofit/>
          </a:bodyPr>
          <a:lstStyle>
            <a:lvl1pPr algn="ctr">
              <a:defRPr sz="2400" b="1">
                <a:solidFill>
                  <a:schemeClr val="bg1"/>
                </a:solidFill>
                <a:effectLst/>
                <a:latin typeface="+mj-lt"/>
              </a:defRPr>
            </a:lvl1pPr>
          </a:lstStyle>
          <a:p>
            <a:pPr lvl="0"/>
            <a:r>
              <a:rPr lang="en-US" smtClean="0"/>
              <a:t>Click to edit Master text styles</a:t>
            </a:r>
          </a:p>
        </p:txBody>
      </p:sp>
      <p:sp>
        <p:nvSpPr>
          <p:cNvPr id="17" name="Text Placeholder 16"/>
          <p:cNvSpPr>
            <a:spLocks noGrp="1"/>
          </p:cNvSpPr>
          <p:nvPr>
            <p:ph type="body" sz="quarter" idx="18"/>
          </p:nvPr>
        </p:nvSpPr>
        <p:spPr>
          <a:xfrm>
            <a:off x="762000" y="1523999"/>
            <a:ext cx="7620000" cy="838200"/>
          </a:xfrm>
        </p:spPr>
        <p:txBody>
          <a:bodyPr anchor="ctr"/>
          <a:lstStyle>
            <a:lvl1pPr algn="ctr">
              <a:defRPr kumimoji="0" lang="en-US" sz="2400" b="0" kern="1200" dirty="0" smtClean="0">
                <a:solidFill>
                  <a:schemeClr val="tx1"/>
                </a:solidFill>
                <a:effectLst>
                  <a:outerShdw blurRad="50800" dist="38100" dir="5400000" algn="t" rotWithShape="0">
                    <a:srgbClr val="480000">
                      <a:alpha val="40000"/>
                    </a:srgbClr>
                  </a:outerShdw>
                </a:effectLst>
                <a:latin typeface="+mn-lt"/>
                <a:ea typeface="+mn-ea"/>
                <a:cs typeface="+mn-cs"/>
              </a:defRPr>
            </a:lvl1pPr>
          </a:lstStyle>
          <a:p>
            <a:pPr lvl="0"/>
            <a:r>
              <a:rPr lang="en-US" smtClean="0"/>
              <a:t>Click to edit Master text styles</a:t>
            </a:r>
          </a:p>
        </p:txBody>
      </p:sp>
      <p:sp>
        <p:nvSpPr>
          <p:cNvPr id="10" name="Date Placeholder 9"/>
          <p:cNvSpPr>
            <a:spLocks noGrp="1"/>
          </p:cNvSpPr>
          <p:nvPr>
            <p:ph type="dt" sz="half" idx="21"/>
          </p:nvPr>
        </p:nvSpPr>
        <p:spPr/>
        <p:txBody>
          <a:bodyPr/>
          <a:lstStyle>
            <a:lvl1pPr>
              <a:defRPr/>
            </a:lvl1pPr>
          </a:lstStyle>
          <a:p>
            <a:pPr>
              <a:defRPr/>
            </a:pPr>
            <a:endParaRPr lang="en-US"/>
          </a:p>
        </p:txBody>
      </p:sp>
      <p:sp>
        <p:nvSpPr>
          <p:cNvPr id="11" name="Footer Placeholder 21"/>
          <p:cNvSpPr>
            <a:spLocks noGrp="1"/>
          </p:cNvSpPr>
          <p:nvPr>
            <p:ph type="ftr" sz="quarter" idx="22"/>
          </p:nvPr>
        </p:nvSpPr>
        <p:spPr/>
        <p:txBody>
          <a:bodyPr/>
          <a:lstStyle>
            <a:lvl1pPr>
              <a:defRPr/>
            </a:lvl1pPr>
          </a:lstStyle>
          <a:p>
            <a:pPr>
              <a:defRPr/>
            </a:pPr>
            <a:endParaRPr lang="en-US"/>
          </a:p>
        </p:txBody>
      </p:sp>
      <p:sp>
        <p:nvSpPr>
          <p:cNvPr id="14" name="Slide Number Placeholder 17"/>
          <p:cNvSpPr>
            <a:spLocks noGrp="1"/>
          </p:cNvSpPr>
          <p:nvPr>
            <p:ph type="sldNum" sz="quarter" idx="23"/>
          </p:nvPr>
        </p:nvSpPr>
        <p:spPr/>
        <p:txBody>
          <a:bodyPr/>
          <a:lstStyle>
            <a:lvl1pPr>
              <a:defRPr/>
            </a:lvl1pPr>
          </a:lstStyle>
          <a:p>
            <a:pPr>
              <a:defRPr/>
            </a:pPr>
            <a:fld id="{FD897952-A4B3-4527-9DF0-811885F5F4C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0277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15655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43225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03770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2099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844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4"/>
          </p:nvPr>
        </p:nvSpPr>
        <p:spPr>
          <a:xfrm>
            <a:off x="152400" y="1371600"/>
            <a:ext cx="4038600" cy="457200"/>
          </a:xfrm>
        </p:spPr>
        <p:txBody>
          <a:bodyPr anchor="ctr">
            <a:normAutofit/>
          </a:bodyPr>
          <a:lstStyle>
            <a:lvl1pPr algn="ctr">
              <a:defRPr sz="2400" b="1">
                <a:solidFill>
                  <a:srgbClr val="00B050"/>
                </a:solidFill>
                <a:effectLst>
                  <a:outerShdw blurRad="50800" dist="38100" dir="5400000" algn="t" rotWithShape="0">
                    <a:srgbClr val="92D050">
                      <a:alpha val="40000"/>
                    </a:srgbClr>
                  </a:outerShdw>
                </a:effectLst>
              </a:defRPr>
            </a:lvl1pPr>
          </a:lstStyle>
          <a:p>
            <a:pPr lvl="0"/>
            <a:r>
              <a:rPr lang="en-US" smtClean="0"/>
              <a:t>Click to edit Master text styles</a:t>
            </a:r>
          </a:p>
        </p:txBody>
      </p:sp>
      <p:sp>
        <p:nvSpPr>
          <p:cNvPr id="10" name="Text Placeholder 8"/>
          <p:cNvSpPr>
            <a:spLocks noGrp="1"/>
          </p:cNvSpPr>
          <p:nvPr>
            <p:ph type="body" sz="quarter" idx="15"/>
          </p:nvPr>
        </p:nvSpPr>
        <p:spPr>
          <a:xfrm>
            <a:off x="4419600" y="1371600"/>
            <a:ext cx="4572000" cy="457200"/>
          </a:xfrm>
        </p:spPr>
        <p:txBody>
          <a:bodyPr anchor="ctr">
            <a:normAutofit/>
          </a:bodyPr>
          <a:lstStyle>
            <a:lvl1pPr algn="ctr">
              <a:defRPr sz="2400" b="1">
                <a:solidFill>
                  <a:srgbClr val="B88C00"/>
                </a:solidFill>
                <a:effectLst>
                  <a:outerShdw blurRad="50800" dist="38100" dir="5400000" algn="t" rotWithShape="0">
                    <a:srgbClr val="FFC000">
                      <a:alpha val="40000"/>
                    </a:srgbClr>
                  </a:outerShdw>
                </a:effectLst>
              </a:defRPr>
            </a:lvl1pPr>
          </a:lstStyle>
          <a:p>
            <a:pPr lvl="0"/>
            <a:r>
              <a:rPr lang="en-US" smtClean="0"/>
              <a:t>Click to edit Master text styles</a:t>
            </a:r>
          </a:p>
        </p:txBody>
      </p:sp>
      <p:sp>
        <p:nvSpPr>
          <p:cNvPr id="12" name="Text Placeholder 11"/>
          <p:cNvSpPr>
            <a:spLocks noGrp="1"/>
          </p:cNvSpPr>
          <p:nvPr>
            <p:ph type="body" sz="quarter" idx="16"/>
          </p:nvPr>
        </p:nvSpPr>
        <p:spPr>
          <a:xfrm>
            <a:off x="152400" y="1905000"/>
            <a:ext cx="4648200" cy="4343400"/>
          </a:xfrm>
          <a:prstGeom prst="homePlate">
            <a:avLst>
              <a:gd name="adj" fmla="val 15190"/>
            </a:avLst>
          </a:prstGeom>
          <a:gradFill>
            <a:gsLst>
              <a:gs pos="0">
                <a:srgbClr val="92D050"/>
              </a:gs>
              <a:gs pos="43000">
                <a:srgbClr val="C0E399"/>
              </a:gs>
              <a:gs pos="93000">
                <a:srgbClr val="E9F5DB"/>
              </a:gs>
              <a:gs pos="100000">
                <a:srgbClr val="F5FBEF"/>
              </a:gs>
            </a:gsLst>
          </a:gradFill>
          <a:ln>
            <a:solidFill>
              <a:srgbClr val="92D050"/>
            </a:solidFill>
          </a:ln>
        </p:spPr>
        <p:style>
          <a:lnRef idx="1">
            <a:schemeClr val="accent1"/>
          </a:lnRef>
          <a:fillRef idx="2">
            <a:schemeClr val="accent1"/>
          </a:fillRef>
          <a:effectRef idx="1">
            <a:schemeClr val="accent1"/>
          </a:effectRef>
          <a:fontRef idx="none"/>
        </p:style>
        <p:txBody>
          <a:bodyPr anchor="ctr">
            <a:normAutofit/>
          </a:bodyPr>
          <a:lstStyle>
            <a:lvl1pPr>
              <a:spcBef>
                <a:spcPts val="1200"/>
              </a:spcBef>
              <a:defRPr sz="20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1"/>
          <p:cNvSpPr>
            <a:spLocks noGrp="1"/>
          </p:cNvSpPr>
          <p:nvPr>
            <p:ph type="body" sz="quarter" idx="17"/>
          </p:nvPr>
        </p:nvSpPr>
        <p:spPr>
          <a:xfrm>
            <a:off x="4419600" y="1905000"/>
            <a:ext cx="4572000" cy="4343400"/>
          </a:xfrm>
          <a:custGeom>
            <a:avLst/>
            <a:gdLst>
              <a:gd name="connsiteX0" fmla="*/ 0 w 4419600"/>
              <a:gd name="connsiteY0" fmla="*/ 0 h 4343400"/>
              <a:gd name="connsiteX1" fmla="*/ 3895612 w 4419600"/>
              <a:gd name="connsiteY1" fmla="*/ 0 h 4343400"/>
              <a:gd name="connsiteX2" fmla="*/ 4419600 w 4419600"/>
              <a:gd name="connsiteY2" fmla="*/ 2171700 h 4343400"/>
              <a:gd name="connsiteX3" fmla="*/ 3895612 w 4419600"/>
              <a:gd name="connsiteY3" fmla="*/ 4343400 h 4343400"/>
              <a:gd name="connsiteX4" fmla="*/ 0 w 4419600"/>
              <a:gd name="connsiteY4" fmla="*/ 4343400 h 4343400"/>
              <a:gd name="connsiteX5" fmla="*/ 523988 w 4419600"/>
              <a:gd name="connsiteY5" fmla="*/ 2171700 h 4343400"/>
              <a:gd name="connsiteX6" fmla="*/ 0 w 4419600"/>
              <a:gd name="connsiteY6" fmla="*/ 0 h 4343400"/>
              <a:gd name="connsiteX0" fmla="*/ 0 w 3895612"/>
              <a:gd name="connsiteY0" fmla="*/ 0 h 4343400"/>
              <a:gd name="connsiteX1" fmla="*/ 3895612 w 3895612"/>
              <a:gd name="connsiteY1" fmla="*/ 0 h 4343400"/>
              <a:gd name="connsiteX2" fmla="*/ 3895612 w 3895612"/>
              <a:gd name="connsiteY2" fmla="*/ 4343400 h 4343400"/>
              <a:gd name="connsiteX3" fmla="*/ 0 w 3895612"/>
              <a:gd name="connsiteY3" fmla="*/ 4343400 h 4343400"/>
              <a:gd name="connsiteX4" fmla="*/ 523988 w 3895612"/>
              <a:gd name="connsiteY4" fmla="*/ 2171700 h 4343400"/>
              <a:gd name="connsiteX5" fmla="*/ 0 w 3895612"/>
              <a:gd name="connsiteY5"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5612" h="4343400">
                <a:moveTo>
                  <a:pt x="0" y="0"/>
                </a:moveTo>
                <a:lnTo>
                  <a:pt x="3895612" y="0"/>
                </a:lnTo>
                <a:lnTo>
                  <a:pt x="3895612" y="4343400"/>
                </a:lnTo>
                <a:lnTo>
                  <a:pt x="0" y="4343400"/>
                </a:lnTo>
                <a:lnTo>
                  <a:pt x="523988" y="2171700"/>
                </a:lnTo>
                <a:lnTo>
                  <a:pt x="0" y="0"/>
                </a:lnTo>
                <a:close/>
              </a:path>
            </a:pathLst>
          </a:custGeom>
          <a:gradFill>
            <a:gsLst>
              <a:gs pos="0">
                <a:srgbClr val="FFC000"/>
              </a:gs>
              <a:gs pos="43000">
                <a:srgbClr val="FFE79B"/>
              </a:gs>
              <a:gs pos="93000">
                <a:srgbClr val="FFF4D1"/>
              </a:gs>
              <a:gs pos="100000">
                <a:srgbClr val="FFF7DD"/>
              </a:gs>
            </a:gsLst>
          </a:gradFill>
          <a:ln>
            <a:solidFill>
              <a:srgbClr val="FFC000"/>
            </a:solidFill>
          </a:ln>
        </p:spPr>
        <p:style>
          <a:lnRef idx="1">
            <a:schemeClr val="accent2"/>
          </a:lnRef>
          <a:fillRef idx="2">
            <a:schemeClr val="accent2"/>
          </a:fillRef>
          <a:effectRef idx="1">
            <a:schemeClr val="accent2"/>
          </a:effectRef>
          <a:fontRef idx="none"/>
        </p:style>
        <p:txBody>
          <a:bodyPr anchor="ctr">
            <a:normAutofit/>
          </a:bodyPr>
          <a:lstStyle>
            <a:lvl1pPr marL="625475" indent="0">
              <a:spcBef>
                <a:spcPts val="1200"/>
              </a:spcBef>
              <a:defRPr sz="2000"/>
            </a:lvl1pPr>
            <a:lvl2pPr marL="1082675" indent="-246063">
              <a:defRPr sz="1600"/>
            </a:lvl2pPr>
            <a:lvl3pPr marL="1312863" indent="-246063">
              <a:defRPr sz="1600"/>
            </a:lvl3pPr>
            <a:lvl4pPr marL="1485900" indent="-209550">
              <a:defRPr sz="1400"/>
            </a:lvl4pPr>
            <a:lvl5pPr marL="1654175" indent="-20955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8"/>
          </p:nvPr>
        </p:nvSpPr>
        <p:spPr/>
        <p:txBody>
          <a:bodyPr/>
          <a:lstStyle>
            <a:lvl1pPr>
              <a:defRPr/>
            </a:lvl1pPr>
          </a:lstStyle>
          <a:p>
            <a:pPr>
              <a:defRPr/>
            </a:pPr>
            <a:endParaRPr lang="en-US"/>
          </a:p>
        </p:txBody>
      </p:sp>
      <p:sp>
        <p:nvSpPr>
          <p:cNvPr id="8" name="Footer Placeholder 21"/>
          <p:cNvSpPr>
            <a:spLocks noGrp="1"/>
          </p:cNvSpPr>
          <p:nvPr>
            <p:ph type="ftr" sz="quarter" idx="19"/>
          </p:nvPr>
        </p:nvSpPr>
        <p:spPr/>
        <p:txBody>
          <a:bodyPr/>
          <a:lstStyle>
            <a:lvl1pPr>
              <a:defRPr/>
            </a:lvl1pPr>
          </a:lstStyle>
          <a:p>
            <a:pPr>
              <a:defRPr/>
            </a:pPr>
            <a:endParaRPr lang="en-US"/>
          </a:p>
        </p:txBody>
      </p:sp>
      <p:sp>
        <p:nvSpPr>
          <p:cNvPr id="11" name="Slide Number Placeholder 17"/>
          <p:cNvSpPr>
            <a:spLocks noGrp="1"/>
          </p:cNvSpPr>
          <p:nvPr>
            <p:ph type="sldNum" sz="quarter" idx="20"/>
          </p:nvPr>
        </p:nvSpPr>
        <p:spPr/>
        <p:txBody>
          <a:bodyPr/>
          <a:lstStyle>
            <a:lvl1pPr>
              <a:defRPr/>
            </a:lvl1pPr>
          </a:lstStyle>
          <a:p>
            <a:pPr>
              <a:defRPr/>
            </a:pPr>
            <a:fld id="{85274593-05F8-4222-8CB8-344C13C362C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76033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150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98786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457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87776-795F-40A4-A62B-1151F93BC5E9}" type="datetimeFigureOut">
              <a:rPr lang="en-US" smtClean="0">
                <a:solidFill>
                  <a:prstClr val="white">
                    <a:tint val="75000"/>
                  </a:prstClr>
                </a:solidFill>
              </a:rPr>
              <a:pPr/>
              <a:t>5/6/2012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13D1D7-6F46-448F-BF52-27CB9187CFC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02354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7013"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solidFill>
                <a:prstClr val="white">
                  <a:tint val="75000"/>
                </a:prstClr>
              </a:solidFill>
            </a:endParaRPr>
          </a:p>
        </p:txBody>
      </p:sp>
      <p:sp>
        <p:nvSpPr>
          <p:cNvPr id="8" name="Rectangle 4"/>
          <p:cNvSpPr>
            <a:spLocks noGrp="1" noChangeArrowheads="1"/>
          </p:cNvSpPr>
          <p:nvPr>
            <p:ph type="ftr" idx="11"/>
          </p:nvPr>
        </p:nvSpPr>
        <p:spPr>
          <a:ln/>
        </p:spPr>
        <p:txBody>
          <a:bodyPr/>
          <a:lstStyle>
            <a:lvl1pPr>
              <a:defRPr/>
            </a:lvl1pPr>
          </a:lstStyle>
          <a:p>
            <a:pPr>
              <a:defRPr/>
            </a:pPr>
            <a:endParaRPr lang="en-US">
              <a:solidFill>
                <a:prstClr val="white">
                  <a:tint val="75000"/>
                </a:prstClr>
              </a:solidFill>
            </a:endParaRPr>
          </a:p>
        </p:txBody>
      </p:sp>
      <p:sp>
        <p:nvSpPr>
          <p:cNvPr id="9" name="Rectangle 5"/>
          <p:cNvSpPr>
            <a:spLocks noGrp="1" noChangeArrowheads="1"/>
          </p:cNvSpPr>
          <p:nvPr>
            <p:ph type="sldNum" idx="12"/>
          </p:nvPr>
        </p:nvSpPr>
        <p:spPr>
          <a:ln/>
        </p:spPr>
        <p:txBody>
          <a:bodyPr/>
          <a:lstStyle>
            <a:lvl1pPr>
              <a:defRPr/>
            </a:lvl1pPr>
          </a:lstStyle>
          <a:p>
            <a:fld id="{138BA33E-5F4F-0449-92E0-8E0FAB57BA0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5925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CC3660-58D6-437D-A7BB-1FCE09C2B46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5135725"/>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5135725"/>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F6A7D3B-C2DE-477E-8A4A-B0E2ED8F8908}"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2291"/>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1EA2477-2CCD-40CB-B8C3-28F011E84385}"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9D086A3-CB10-4B37-8E85-AE08F0229367}"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 Id="rId30"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0.png"/><Relationship Id="rId5" Type="http://schemas.openxmlformats.org/officeDocument/2006/relationships/slideLayout" Target="../slideLayouts/slideLayout29.xml"/><Relationship Id="rId10" Type="http://schemas.openxmlformats.org/officeDocument/2006/relationships/image" Target="../media/image9.png"/><Relationship Id="rId4" Type="http://schemas.openxmlformats.org/officeDocument/2006/relationships/slideLayout" Target="../slideLayouts/slideLayout2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9" name="Title Placeholder 8"/>
          <p:cNvSpPr>
            <a:spLocks noGrp="1"/>
          </p:cNvSpPr>
          <p:nvPr>
            <p:ph type="title"/>
          </p:nvPr>
        </p:nvSpPr>
        <p:spPr>
          <a:xfrm>
            <a:off x="914400" y="0"/>
            <a:ext cx="8229600" cy="990600"/>
          </a:xfrm>
          <a:prstGeom prst="rect">
            <a:avLst/>
          </a:prstGeom>
        </p:spPr>
        <p:txBody>
          <a:bodyPr vert="horz" lIns="91440" tIns="91440" rIns="0" bIns="0" anchor="t">
            <a:normAutofit/>
          </a:bodyPr>
          <a:lstStyle/>
          <a:p>
            <a:r>
              <a:rPr lang="en-US" smtClean="0"/>
              <a:t>Click to edit Master title style</a:t>
            </a:r>
            <a:endParaRPr lang="en-US" dirty="0"/>
          </a:p>
        </p:txBody>
      </p:sp>
      <p:sp>
        <p:nvSpPr>
          <p:cNvPr id="2053" name="Text Placeholder 29"/>
          <p:cNvSpPr>
            <a:spLocks noGrp="1"/>
          </p:cNvSpPr>
          <p:nvPr>
            <p:ph type="body" idx="1"/>
          </p:nvPr>
        </p:nvSpPr>
        <p:spPr bwMode="auto">
          <a:xfrm>
            <a:off x="457200" y="9906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5791200" y="6492875"/>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mn-lt"/>
              </a:defRPr>
            </a:lvl1pPr>
          </a:lstStyle>
          <a:p>
            <a:pPr>
              <a:defRPr/>
            </a:pPr>
            <a:endParaRPr lang="en-US"/>
          </a:p>
        </p:txBody>
      </p:sp>
      <p:sp>
        <p:nvSpPr>
          <p:cNvPr id="22" name="Footer Placeholder 21"/>
          <p:cNvSpPr>
            <a:spLocks noGrp="1"/>
          </p:cNvSpPr>
          <p:nvPr>
            <p:ph type="ftr" sz="quarter" idx="3"/>
          </p:nvPr>
        </p:nvSpPr>
        <p:spPr>
          <a:xfrm>
            <a:off x="0" y="6491288"/>
            <a:ext cx="5334000" cy="365125"/>
          </a:xfrm>
          <a:prstGeom prst="rect">
            <a:avLst/>
          </a:prstGeom>
        </p:spPr>
        <p:txBody>
          <a:bodyPr vert="horz" lIns="548640" tIns="0" rIns="0" bIns="0" anchor="b"/>
          <a:lstStyle>
            <a:lvl1pPr algn="l" eaLnBrk="1" latinLnBrk="0" hangingPunct="1">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382000" y="6491288"/>
            <a:ext cx="762000" cy="365125"/>
          </a:xfrm>
          <a:prstGeom prst="rect">
            <a:avLst/>
          </a:prstGeom>
        </p:spPr>
        <p:txBody>
          <a:bodyPr vert="horz" lIns="0" tIns="0" rIns="274320" bIns="0" anchor="b"/>
          <a:lstStyle>
            <a:lvl1pPr algn="r" eaLnBrk="1" latinLnBrk="0" hangingPunct="1">
              <a:defRPr kumimoji="0" sz="1200">
                <a:solidFill>
                  <a:schemeClr val="tx2">
                    <a:shade val="90000"/>
                  </a:schemeClr>
                </a:solidFill>
                <a:latin typeface="+mn-lt"/>
              </a:defRPr>
            </a:lvl1pPr>
          </a:lstStyle>
          <a:p>
            <a:pPr>
              <a:defRPr/>
            </a:pPr>
            <a:fld id="{6607497D-0348-47EA-B767-568C640F5466}"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pic>
        <p:nvPicPr>
          <p:cNvPr id="2058" name="Picture 12" descr="doc_logo"/>
          <p:cNvPicPr>
            <a:picLocks noChangeAspect="1" noChangeArrowheads="1"/>
          </p:cNvPicPr>
          <p:nvPr/>
        </p:nvPicPr>
        <p:blipFill>
          <a:blip r:embed="rId26" cstate="print"/>
          <a:srcRect/>
          <a:stretch>
            <a:fillRect/>
          </a:stretch>
        </p:blipFill>
        <p:spPr bwMode="auto">
          <a:xfrm>
            <a:off x="76200" y="155575"/>
            <a:ext cx="376238" cy="374650"/>
          </a:xfrm>
          <a:prstGeom prst="rect">
            <a:avLst/>
          </a:prstGeom>
          <a:noFill/>
          <a:ln w="9525">
            <a:noFill/>
            <a:miter lim="800000"/>
            <a:headEnd/>
            <a:tailEnd/>
          </a:ln>
        </p:spPr>
      </p:pic>
      <p:pic>
        <p:nvPicPr>
          <p:cNvPr id="2059" name="Picture 8"/>
          <p:cNvPicPr>
            <a:picLocks noChangeAspect="1" noChangeArrowheads="1"/>
          </p:cNvPicPr>
          <p:nvPr/>
        </p:nvPicPr>
        <p:blipFill>
          <a:blip r:embed="rId27" cstate="print"/>
          <a:srcRect/>
          <a:stretch>
            <a:fillRect/>
          </a:stretch>
        </p:blipFill>
        <p:spPr bwMode="auto">
          <a:xfrm>
            <a:off x="477838" y="152400"/>
            <a:ext cx="379412" cy="381000"/>
          </a:xfrm>
          <a:prstGeom prst="rect">
            <a:avLst/>
          </a:prstGeom>
          <a:noFill/>
          <a:ln w="12700">
            <a:noFill/>
            <a:miter lim="800000"/>
            <a:headEnd/>
            <a:tailEnd/>
          </a:ln>
        </p:spPr>
      </p:pic>
      <p:sp>
        <p:nvSpPr>
          <p:cNvPr id="17" name="Text Box 13"/>
          <p:cNvSpPr txBox="1">
            <a:spLocks noChangeArrowheads="1"/>
          </p:cNvSpPr>
          <p:nvPr/>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DDDDDD"/>
                </a:solidFill>
              </a:rPr>
              <a:t>    </a:t>
            </a:r>
          </a:p>
        </p:txBody>
      </p:sp>
    </p:spTree>
  </p:cSld>
  <p:clrMap bg1="lt1" tx1="dk1" bg2="lt2" tx2="dk2" accent1="accent1" accent2="accent2" accent3="accent3" accent4="accent4" accent5="accent5" accent6="accent6" hlink="hlink" folHlink="folHlink"/>
  <p:sldLayoutIdLst>
    <p:sldLayoutId id="2147483861" r:id="rId1"/>
    <p:sldLayoutId id="2147483844" r:id="rId2"/>
    <p:sldLayoutId id="2147483845" r:id="rId3"/>
    <p:sldLayoutId id="2147483846" r:id="rId4"/>
    <p:sldLayoutId id="2147483847" r:id="rId5"/>
    <p:sldLayoutId id="2147483862"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63" r:id="rId17"/>
    <p:sldLayoutId id="2147483864" r:id="rId18"/>
    <p:sldLayoutId id="2147483865" r:id="rId19"/>
    <p:sldLayoutId id="2147483866" r:id="rId20"/>
    <p:sldLayoutId id="2147483867" r:id="rId21"/>
    <p:sldLayoutId id="2147483868" r:id="rId22"/>
    <p:sldLayoutId id="2147483858" r:id="rId23"/>
    <p:sldLayoutId id="2147483859" r:id="rId24"/>
  </p:sldLayoutIdLst>
  <p:transition spd="slow">
    <p:fade/>
  </p:transition>
  <p:timing>
    <p:tnLst>
      <p:par>
        <p:cTn id="1" dur="indefinite" restart="never" nodeType="tmRoot"/>
      </p:par>
    </p:tnLst>
  </p:timing>
  <p:hf hdr="0" dt="0"/>
  <p:txStyles>
    <p:titleStyle>
      <a:lvl1pPr algn="l" rtl="0" eaLnBrk="0" fontAlgn="base" hangingPunct="0">
        <a:spcBef>
          <a:spcPct val="0"/>
        </a:spcBef>
        <a:spcAft>
          <a:spcPct val="0"/>
        </a:spcAft>
        <a:defRPr sz="3200" kern="1200">
          <a:solidFill>
            <a:srgbClr val="083763"/>
          </a:solidFill>
          <a:effectLst>
            <a:glow rad="101600">
              <a:schemeClr val="bg1">
                <a:alpha val="60000"/>
              </a:schemeClr>
            </a:glow>
          </a:effectLst>
          <a:latin typeface="+mj-lt"/>
          <a:ea typeface="+mj-ea"/>
          <a:cs typeface="+mj-cs"/>
        </a:defRPr>
      </a:lvl1pPr>
      <a:lvl2pPr algn="l" rtl="0" eaLnBrk="0" fontAlgn="base" hangingPunct="0">
        <a:spcBef>
          <a:spcPct val="0"/>
        </a:spcBef>
        <a:spcAft>
          <a:spcPct val="0"/>
        </a:spcAft>
        <a:defRPr sz="3200">
          <a:solidFill>
            <a:srgbClr val="083763"/>
          </a:solidFill>
          <a:latin typeface="Arial Black" pitchFamily="34" charset="0"/>
        </a:defRPr>
      </a:lvl2pPr>
      <a:lvl3pPr algn="l" rtl="0" eaLnBrk="0" fontAlgn="base" hangingPunct="0">
        <a:spcBef>
          <a:spcPct val="0"/>
        </a:spcBef>
        <a:spcAft>
          <a:spcPct val="0"/>
        </a:spcAft>
        <a:defRPr sz="3200">
          <a:solidFill>
            <a:srgbClr val="083763"/>
          </a:solidFill>
          <a:latin typeface="Arial Black" pitchFamily="34" charset="0"/>
        </a:defRPr>
      </a:lvl3pPr>
      <a:lvl4pPr algn="l" rtl="0" eaLnBrk="0" fontAlgn="base" hangingPunct="0">
        <a:spcBef>
          <a:spcPct val="0"/>
        </a:spcBef>
        <a:spcAft>
          <a:spcPct val="0"/>
        </a:spcAft>
        <a:defRPr sz="3200">
          <a:solidFill>
            <a:srgbClr val="083763"/>
          </a:solidFill>
          <a:latin typeface="Arial Black" pitchFamily="34" charset="0"/>
        </a:defRPr>
      </a:lvl4pPr>
      <a:lvl5pPr algn="l" rtl="0" eaLnBrk="0" fontAlgn="base" hangingPunct="0">
        <a:spcBef>
          <a:spcPct val="0"/>
        </a:spcBef>
        <a:spcAft>
          <a:spcPct val="0"/>
        </a:spcAft>
        <a:defRPr sz="3200">
          <a:solidFill>
            <a:srgbClr val="083763"/>
          </a:solidFill>
          <a:latin typeface="Arial Black" pitchFamily="34" charset="0"/>
        </a:defRPr>
      </a:lvl5pPr>
      <a:lvl6pPr marL="457200" algn="l" rtl="0" fontAlgn="base">
        <a:spcBef>
          <a:spcPct val="0"/>
        </a:spcBef>
        <a:spcAft>
          <a:spcPct val="0"/>
        </a:spcAft>
        <a:defRPr sz="3200">
          <a:solidFill>
            <a:srgbClr val="083763"/>
          </a:solidFill>
          <a:latin typeface="Arial Black" pitchFamily="34" charset="0"/>
        </a:defRPr>
      </a:lvl6pPr>
      <a:lvl7pPr marL="914400" algn="l" rtl="0" fontAlgn="base">
        <a:spcBef>
          <a:spcPct val="0"/>
        </a:spcBef>
        <a:spcAft>
          <a:spcPct val="0"/>
        </a:spcAft>
        <a:defRPr sz="3200">
          <a:solidFill>
            <a:srgbClr val="083763"/>
          </a:solidFill>
          <a:latin typeface="Arial Black" pitchFamily="34" charset="0"/>
        </a:defRPr>
      </a:lvl7pPr>
      <a:lvl8pPr marL="1371600" algn="l" rtl="0" fontAlgn="base">
        <a:spcBef>
          <a:spcPct val="0"/>
        </a:spcBef>
        <a:spcAft>
          <a:spcPct val="0"/>
        </a:spcAft>
        <a:defRPr sz="3200">
          <a:solidFill>
            <a:srgbClr val="083763"/>
          </a:solidFill>
          <a:latin typeface="Arial Black" pitchFamily="34" charset="0"/>
        </a:defRPr>
      </a:lvl8pPr>
      <a:lvl9pPr marL="1828800" algn="l" rtl="0" fontAlgn="base">
        <a:spcBef>
          <a:spcPct val="0"/>
        </a:spcBef>
        <a:spcAft>
          <a:spcPct val="0"/>
        </a:spcAft>
        <a:defRPr sz="3200">
          <a:solidFill>
            <a:srgbClr val="083763"/>
          </a:solidFill>
          <a:latin typeface="Arial Black" pitchFamily="34" charset="0"/>
        </a:defRPr>
      </a:lvl9pPr>
    </p:titleStyle>
    <p:bodyStyle>
      <a:lvl1pPr marL="342900" indent="-342900" algn="l" rtl="0" eaLnBrk="0" fontAlgn="base" hangingPunct="0">
        <a:spcBef>
          <a:spcPct val="20000"/>
        </a:spcBef>
        <a:spcAft>
          <a:spcPct val="0"/>
        </a:spcAft>
        <a:buClr>
          <a:srgbClr val="0BD0D9"/>
        </a:buClr>
        <a:buSzPct val="95000"/>
        <a:buFont typeface="Wingdings 2" pitchFamily="18" charset="2"/>
        <a:defRPr sz="2600" kern="1200">
          <a:solidFill>
            <a:schemeClr val="tx1"/>
          </a:solidFill>
          <a:latin typeface="+mn-lt"/>
          <a:ea typeface="+mn-ea"/>
          <a:cs typeface="+mn-cs"/>
        </a:defRPr>
      </a:lvl1pPr>
      <a:lvl2pPr marL="639763" indent="-246063" algn="l" rtl="0" eaLnBrk="0" fontAlgn="base" hangingPunct="0">
        <a:spcBef>
          <a:spcPct val="0"/>
        </a:spcBef>
        <a:spcAft>
          <a:spcPct val="0"/>
        </a:spcAft>
        <a:buClr>
          <a:schemeClr val="accent1"/>
        </a:buClr>
        <a:buSzPct val="85000"/>
        <a:buBlip>
          <a:blip r:embed="rId28"/>
        </a:buBlip>
        <a:defRPr sz="2000" kern="1200">
          <a:solidFill>
            <a:schemeClr val="tx1"/>
          </a:solidFill>
          <a:latin typeface="+mn-lt"/>
          <a:ea typeface="+mn-ea"/>
          <a:cs typeface="+mn-cs"/>
        </a:defRPr>
      </a:lvl2pPr>
      <a:lvl3pPr marL="914400" indent="-246063" algn="l" rtl="0" eaLnBrk="0" fontAlgn="base" hangingPunct="0">
        <a:spcBef>
          <a:spcPct val="0"/>
        </a:spcBef>
        <a:spcAft>
          <a:spcPct val="0"/>
        </a:spcAft>
        <a:buClr>
          <a:schemeClr val="accent2"/>
        </a:buClr>
        <a:buSzPct val="70000"/>
        <a:buBlip>
          <a:blip r:embed="rId29"/>
        </a:buBlip>
        <a:defRPr sz="2000" kern="1200">
          <a:solidFill>
            <a:schemeClr val="tx1"/>
          </a:solidFill>
          <a:latin typeface="+mn-lt"/>
          <a:ea typeface="+mn-ea"/>
          <a:cs typeface="+mn-cs"/>
        </a:defRPr>
      </a:lvl3pPr>
      <a:lvl4pPr marL="1187450" indent="-209550" algn="l" rtl="0" eaLnBrk="0" fontAlgn="base" hangingPunct="0">
        <a:spcBef>
          <a:spcPct val="0"/>
        </a:spcBef>
        <a:spcAft>
          <a:spcPct val="0"/>
        </a:spcAft>
        <a:buClr>
          <a:srgbClr val="0BD0D9"/>
        </a:buClr>
        <a:buSzPct val="65000"/>
        <a:buBlip>
          <a:blip r:embed="rId30"/>
        </a:buBlip>
        <a:defRPr kern="1200">
          <a:solidFill>
            <a:schemeClr val="tx1"/>
          </a:solidFill>
          <a:latin typeface="+mn-lt"/>
          <a:ea typeface="+mn-ea"/>
          <a:cs typeface="+mn-cs"/>
        </a:defRPr>
      </a:lvl4pPr>
      <a:lvl5pPr marL="1462088" indent="-209550" algn="l" rtl="0" eaLnBrk="0" fontAlgn="base" hangingPunct="0">
        <a:spcBef>
          <a:spcPct val="0"/>
        </a:spcBef>
        <a:spcAft>
          <a:spcPct val="0"/>
        </a:spcAft>
        <a:buClr>
          <a:srgbClr val="10CF9B"/>
        </a:buClr>
        <a:buSzPct val="65000"/>
        <a:buBlip>
          <a:blip r:embed="rId30"/>
        </a:buBlip>
        <a:defRPr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447800" y="2286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5"/>
          <p:cNvSpPr>
            <a:spLocks noGrp="1" noChangeArrowheads="1"/>
          </p:cNvSpPr>
          <p:nvPr>
            <p:ph type="ftr" sz="quarter" idx="3"/>
          </p:nvPr>
        </p:nvSpPr>
        <p:spPr bwMode="auto">
          <a:xfrm>
            <a:off x="685800" y="6248400"/>
            <a:ext cx="640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smtClean="0">
                <a:latin typeface="Arial Narrow" pitchFamily="34" charset="0"/>
              </a:defRPr>
            </a:lvl1pPr>
          </a:lstStyle>
          <a:p>
            <a:pPr>
              <a:defRPr/>
            </a:pPr>
            <a:r>
              <a:rPr lang="en-US">
                <a:solidFill>
                  <a:prstClr val="black"/>
                </a:solidFill>
                <a:cs typeface="+mn-cs"/>
              </a:rPr>
              <a:t>NOAA UAS Conference - 19 May 2009</a:t>
            </a:r>
            <a:endParaRPr lang="en-US" dirty="0">
              <a:solidFill>
                <a:prstClr val="black"/>
              </a:solidFill>
              <a:cs typeface="+mn-cs"/>
            </a:endParaRPr>
          </a:p>
        </p:txBody>
      </p:sp>
      <p:sp>
        <p:nvSpPr>
          <p:cNvPr id="1030"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en-US" sz="1000" b="0" kern="1200">
                <a:solidFill>
                  <a:schemeClr val="tx1"/>
                </a:solidFill>
                <a:latin typeface="Arial Narrow" pitchFamily="34" charset="0"/>
                <a:ea typeface="+mn-ea"/>
                <a:cs typeface="+mn-cs"/>
              </a:defRPr>
            </a:lvl1pPr>
          </a:lstStyle>
          <a:p>
            <a:pPr>
              <a:defRPr/>
            </a:pPr>
            <a:fld id="{CF2CE680-72BD-4B8D-9BE8-4CFE14F6E066}" type="slidenum">
              <a:rPr>
                <a:solidFill>
                  <a:prstClr val="black"/>
                </a:solidFill>
              </a:rPr>
              <a:pPr>
                <a:defRPr/>
              </a:pPr>
              <a:t>‹#›</a:t>
            </a:fld>
            <a:endParaRPr dirty="0">
              <a:solidFill>
                <a:prstClr val="black"/>
              </a:solidFill>
            </a:endParaRPr>
          </a:p>
        </p:txBody>
      </p:sp>
      <p:sp>
        <p:nvSpPr>
          <p:cNvPr id="1031" name="Line 7"/>
          <p:cNvSpPr>
            <a:spLocks noChangeShapeType="1"/>
          </p:cNvSpPr>
          <p:nvPr/>
        </p:nvSpPr>
        <p:spPr bwMode="auto">
          <a:xfrm>
            <a:off x="228600" y="1524000"/>
            <a:ext cx="8686800" cy="0"/>
          </a:xfrm>
          <a:prstGeom prst="line">
            <a:avLst/>
          </a:prstGeom>
          <a:noFill/>
          <a:ln w="57150">
            <a:solidFill>
              <a:schemeClr val="accent1"/>
            </a:solidFill>
            <a:round/>
            <a:headEnd/>
            <a:tailEnd/>
          </a:ln>
          <a:effectLst/>
        </p:spPr>
        <p:txBody>
          <a:bodyPr/>
          <a:lstStyle/>
          <a:p>
            <a:pPr>
              <a:defRPr/>
            </a:pPr>
            <a:endParaRPr lang="en-US" sz="2400" dirty="0">
              <a:solidFill>
                <a:prstClr val="black"/>
              </a:solidFill>
              <a:latin typeface="Times New Roman" charset="0"/>
              <a:cs typeface="+mn-cs"/>
            </a:endParaRPr>
          </a:p>
        </p:txBody>
      </p:sp>
      <p:pic>
        <p:nvPicPr>
          <p:cNvPr id="28679" name="Picture 8"/>
          <p:cNvPicPr>
            <a:picLocks noChangeAspect="1" noChangeArrowheads="1"/>
          </p:cNvPicPr>
          <p:nvPr/>
        </p:nvPicPr>
        <p:blipFill>
          <a:blip r:embed="rId10" cstate="print"/>
          <a:srcRect/>
          <a:stretch>
            <a:fillRect/>
          </a:stretch>
        </p:blipFill>
        <p:spPr bwMode="auto">
          <a:xfrm>
            <a:off x="7739063" y="228600"/>
            <a:ext cx="1201737" cy="1201738"/>
          </a:xfrm>
          <a:prstGeom prst="rect">
            <a:avLst/>
          </a:prstGeom>
          <a:noFill/>
          <a:ln w="12700">
            <a:noFill/>
            <a:miter lim="800000"/>
            <a:headEnd/>
            <a:tailEnd/>
          </a:ln>
        </p:spPr>
      </p:pic>
      <p:pic>
        <p:nvPicPr>
          <p:cNvPr id="28680" name="Picture 12" descr="doc_logo"/>
          <p:cNvPicPr>
            <a:picLocks noChangeAspect="1" noChangeArrowheads="1"/>
          </p:cNvPicPr>
          <p:nvPr/>
        </p:nvPicPr>
        <p:blipFill>
          <a:blip r:embed="rId11" cstate="print"/>
          <a:srcRect/>
          <a:stretch>
            <a:fillRect/>
          </a:stretch>
        </p:blipFill>
        <p:spPr bwMode="auto">
          <a:xfrm>
            <a:off x="228600" y="228600"/>
            <a:ext cx="1219200" cy="1212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Lst>
  <p:hf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5/6/2012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A87776-795F-40A4-A62B-1151F93BC5E9}" type="datetimeFigureOut">
              <a:rPr lang="en-US" smtClean="0">
                <a:solidFill>
                  <a:prstClr val="white">
                    <a:tint val="75000"/>
                  </a:prstClr>
                </a:solidFill>
                <a:latin typeface="Calibri"/>
                <a:cs typeface="+mn-cs"/>
              </a:rPr>
              <a:pPr fontAlgn="auto">
                <a:spcBef>
                  <a:spcPts val="0"/>
                </a:spcBef>
                <a:spcAft>
                  <a:spcPts val="0"/>
                </a:spcAft>
              </a:pPr>
              <a:t>5/6/2012</a:t>
            </a:fld>
            <a:endParaRPr lang="en-US">
              <a:solidFill>
                <a:prstClr val="white">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813D1D7-6F46-448F-BF52-27CB9187CFC5}" type="slidenum">
              <a:rPr lang="en-US" smtClean="0">
                <a:solidFill>
                  <a:prstClr val="white">
                    <a:tint val="75000"/>
                  </a:prstClr>
                </a:solidFill>
                <a:latin typeface="Calibri"/>
                <a:cs typeface="+mn-cs"/>
              </a:rPr>
              <a:pPr fontAlgn="auto">
                <a:spcBef>
                  <a:spcPts val="0"/>
                </a:spcBef>
                <a:spcAft>
                  <a:spcPts val="0"/>
                </a:spcAft>
              </a:pPr>
              <a:t>‹#›</a:t>
            </a:fld>
            <a:endParaRPr lang="en-US">
              <a:solidFill>
                <a:prstClr val="white">
                  <a:tint val="75000"/>
                </a:prstClr>
              </a:solidFill>
              <a:latin typeface="Calibri"/>
              <a:cs typeface="+mn-cs"/>
            </a:endParaRPr>
          </a:p>
        </p:txBody>
      </p:sp>
    </p:spTree>
    <p:extLst>
      <p:ext uri="{BB962C8B-B14F-4D97-AF65-F5344CB8AC3E}">
        <p14:creationId xmlns:p14="http://schemas.microsoft.com/office/powerpoint/2010/main" val="3431214808"/>
      </p:ext>
    </p:extLst>
  </p:cSld>
  <p:clrMap bg1="dk1" tx1="lt1" bg2="dk2"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Macintosh%20HD:Users:scottbra:Documents:Proposals:HS3:Dryden:Pacific%20Flight:HS3%20Pacific%20Flight%20Report.doc!OLE_LINK2"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Global Hawk </a:t>
            </a:r>
            <a:r>
              <a:rPr lang="en-US" dirty="0" err="1" smtClean="0"/>
              <a:t>Dropsonde</a:t>
            </a:r>
            <a:r>
              <a:rPr lang="en-US" dirty="0" smtClean="0"/>
              <a:t> Launch</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1</a:t>
            </a:fld>
            <a:endParaRPr lang="en-US"/>
          </a:p>
        </p:txBody>
      </p:sp>
      <p:pic>
        <p:nvPicPr>
          <p:cNvPr id="6" name="Picture 5"/>
          <p:cNvPicPr>
            <a:picLocks noChangeAspect="1"/>
          </p:cNvPicPr>
          <p:nvPr/>
        </p:nvPicPr>
        <p:blipFill>
          <a:blip r:embed="rId2" cstate="print"/>
          <a:srcRect l="938" t="6250" r="29063" b="25000"/>
          <a:stretch>
            <a:fillRect/>
          </a:stretch>
        </p:blipFill>
        <p:spPr bwMode="auto">
          <a:xfrm>
            <a:off x="-1" y="43542"/>
            <a:ext cx="9148745" cy="6739128"/>
          </a:xfrm>
          <a:prstGeom prst="rect">
            <a:avLst/>
          </a:prstGeom>
          <a:noFill/>
          <a:ln w="9525">
            <a:noFill/>
            <a:miter lim="800000"/>
            <a:headEnd/>
            <a:tailEnd/>
          </a:ln>
        </p:spPr>
      </p:pic>
      <p:sp>
        <p:nvSpPr>
          <p:cNvPr id="7" name="Oval 6"/>
          <p:cNvSpPr/>
          <p:nvPr/>
        </p:nvSpPr>
        <p:spPr>
          <a:xfrm>
            <a:off x="2031999" y="3715657"/>
            <a:ext cx="377371" cy="348343"/>
          </a:xfrm>
          <a:prstGeom prst="ellipse">
            <a:avLst/>
          </a:prstGeom>
          <a:noFill/>
          <a:ln w="25400">
            <a:solidFill>
              <a:srgbClr val="FF0000"/>
            </a:solidFill>
          </a:ln>
        </p:spPr>
        <p:txBody>
          <a:bodyPr wrap="square" rtlCol="0" anchor="ctr">
            <a:noAutofit/>
          </a:bodyPr>
          <a:lstStyle/>
          <a:p>
            <a:pPr algn="ctr"/>
            <a:endParaRPr lang="en-US" sz="1400" dirty="0">
              <a:solidFill>
                <a:srgbClr val="FFFFFF"/>
              </a:solidFill>
              <a:latin typeface="+mn-lt"/>
            </a:endParaRPr>
          </a:p>
        </p:txBody>
      </p:sp>
      <p:sp>
        <p:nvSpPr>
          <p:cNvPr id="16" name="TextBox 15"/>
          <p:cNvSpPr txBox="1"/>
          <p:nvPr/>
        </p:nvSpPr>
        <p:spPr>
          <a:xfrm>
            <a:off x="4499427" y="1233719"/>
            <a:ext cx="4630055" cy="1754326"/>
          </a:xfrm>
          <a:prstGeom prst="rect">
            <a:avLst/>
          </a:prstGeom>
          <a:noFill/>
        </p:spPr>
        <p:txBody>
          <a:bodyPr wrap="square" rtlCol="0">
            <a:spAutoFit/>
          </a:bodyPr>
          <a:lstStyle/>
          <a:p>
            <a:r>
              <a:rPr lang="en-US" sz="3600" dirty="0" smtClean="0">
                <a:solidFill>
                  <a:schemeClr val="bg1"/>
                </a:solidFill>
              </a:rPr>
              <a:t>The NCAR/NOAA Global Hawk </a:t>
            </a:r>
            <a:r>
              <a:rPr lang="en-US" sz="3600" dirty="0" err="1" smtClean="0">
                <a:solidFill>
                  <a:schemeClr val="bg1"/>
                </a:solidFill>
              </a:rPr>
              <a:t>Dropsonde</a:t>
            </a:r>
            <a:r>
              <a:rPr lang="en-US" sz="3600" dirty="0" smtClean="0">
                <a:solidFill>
                  <a:schemeClr val="bg1"/>
                </a:solidFill>
              </a:rPr>
              <a:t> System</a:t>
            </a:r>
            <a:endParaRPr lang="en-US" sz="3600" dirty="0">
              <a:solidFill>
                <a:schemeClr val="bg1"/>
              </a:solidFill>
            </a:endParaRPr>
          </a:p>
        </p:txBody>
      </p:sp>
      <p:sp>
        <p:nvSpPr>
          <p:cNvPr id="17" name="TextBox 16"/>
          <p:cNvSpPr txBox="1"/>
          <p:nvPr/>
        </p:nvSpPr>
        <p:spPr>
          <a:xfrm>
            <a:off x="246738" y="5776683"/>
            <a:ext cx="6676571" cy="1015663"/>
          </a:xfrm>
          <a:prstGeom prst="rect">
            <a:avLst/>
          </a:prstGeom>
          <a:noFill/>
        </p:spPr>
        <p:txBody>
          <a:bodyPr wrap="square" rtlCol="0">
            <a:spAutoFit/>
          </a:bodyPr>
          <a:lstStyle/>
          <a:p>
            <a:r>
              <a:rPr lang="en-US" sz="2400" dirty="0" smtClean="0">
                <a:solidFill>
                  <a:schemeClr val="bg1"/>
                </a:solidFill>
              </a:rPr>
              <a:t>Gary Wick</a:t>
            </a:r>
            <a:r>
              <a:rPr lang="en-US" sz="1800" baseline="30000" dirty="0" smtClean="0">
                <a:solidFill>
                  <a:schemeClr val="bg1"/>
                </a:solidFill>
              </a:rPr>
              <a:t>1</a:t>
            </a:r>
            <a:r>
              <a:rPr lang="en-US" sz="2400" dirty="0" smtClean="0">
                <a:solidFill>
                  <a:schemeClr val="bg1"/>
                </a:solidFill>
              </a:rPr>
              <a:t>, Terry Hock</a:t>
            </a:r>
            <a:r>
              <a:rPr lang="en-US" sz="1800" baseline="30000" dirty="0" smtClean="0">
                <a:solidFill>
                  <a:schemeClr val="bg1"/>
                </a:solidFill>
              </a:rPr>
              <a:t>2</a:t>
            </a:r>
            <a:r>
              <a:rPr lang="en-US" sz="2400" dirty="0" smtClean="0">
                <a:solidFill>
                  <a:schemeClr val="bg1"/>
                </a:solidFill>
              </a:rPr>
              <a:t>, and Ryan Spackman</a:t>
            </a:r>
            <a:r>
              <a:rPr lang="en-US" sz="1800" baseline="30000" dirty="0" smtClean="0">
                <a:solidFill>
                  <a:schemeClr val="bg1"/>
                </a:solidFill>
              </a:rPr>
              <a:t>1</a:t>
            </a:r>
          </a:p>
          <a:p>
            <a:r>
              <a:rPr lang="en-US" sz="1800" baseline="30000" dirty="0" smtClean="0">
                <a:solidFill>
                  <a:schemeClr val="bg1"/>
                </a:solidFill>
              </a:rPr>
              <a:t>1</a:t>
            </a:r>
            <a:r>
              <a:rPr lang="en-US" sz="1800" dirty="0" smtClean="0">
                <a:solidFill>
                  <a:schemeClr val="bg1"/>
                </a:solidFill>
              </a:rPr>
              <a:t>NOAA ESRL/PSD, </a:t>
            </a:r>
            <a:r>
              <a:rPr lang="en-US" sz="1800" baseline="30000" dirty="0" smtClean="0">
                <a:solidFill>
                  <a:schemeClr val="bg1"/>
                </a:solidFill>
              </a:rPr>
              <a:t>2</a:t>
            </a:r>
            <a:r>
              <a:rPr lang="en-US" sz="1800" dirty="0" smtClean="0">
                <a:solidFill>
                  <a:schemeClr val="bg1"/>
                </a:solidFill>
              </a:rPr>
              <a:t>NCAR/EOL</a:t>
            </a:r>
          </a:p>
          <a:p>
            <a:endParaRPr lang="en-US" sz="1800" dirty="0">
              <a:solidFill>
                <a:schemeClr val="bg1"/>
              </a:solidFill>
            </a:endParaRPr>
          </a:p>
        </p:txBody>
      </p:sp>
      <p:pic>
        <p:nvPicPr>
          <p:cNvPr id="18" name="Picture 4"/>
          <p:cNvPicPr>
            <a:picLocks noChangeAspect="1" noChangeArrowheads="1"/>
          </p:cNvPicPr>
          <p:nvPr/>
        </p:nvPicPr>
        <p:blipFill>
          <a:blip r:embed="rId3" cstate="print"/>
          <a:srcRect/>
          <a:stretch>
            <a:fillRect/>
          </a:stretch>
        </p:blipFill>
        <p:spPr bwMode="auto">
          <a:xfrm>
            <a:off x="7982176" y="5597165"/>
            <a:ext cx="1050036" cy="1054989"/>
          </a:xfrm>
          <a:prstGeom prst="rect">
            <a:avLst/>
          </a:prstGeom>
          <a:noFill/>
          <a:ln w="9525">
            <a:noFill/>
            <a:miter lim="800000"/>
            <a:headEnd/>
            <a:tailEnd/>
          </a:ln>
        </p:spPr>
      </p:pic>
      <p:sp>
        <p:nvSpPr>
          <p:cNvPr id="20" name="Rectangle 19"/>
          <p:cNvSpPr/>
          <p:nvPr/>
        </p:nvSpPr>
        <p:spPr>
          <a:xfrm>
            <a:off x="6894279" y="5602514"/>
            <a:ext cx="1005840" cy="1005840"/>
          </a:xfrm>
          <a:prstGeom prst="rect">
            <a:avLst/>
          </a:prstGeom>
          <a:solidFill>
            <a:schemeClr val="bg1"/>
          </a:solidFill>
        </p:spPr>
        <p:txBody>
          <a:bodyPr wrap="square" rtlCol="0" anchor="ctr">
            <a:noAutofit/>
          </a:bodyPr>
          <a:lstStyle/>
          <a:p>
            <a:pPr algn="ctr"/>
            <a:endParaRPr lang="en-US" sz="1400" dirty="0">
              <a:solidFill>
                <a:srgbClr val="FFFFFF"/>
              </a:solidFill>
              <a:latin typeface="+mn-lt"/>
            </a:endParaRPr>
          </a:p>
        </p:txBody>
      </p:sp>
      <p:pic>
        <p:nvPicPr>
          <p:cNvPr id="19" name="Picture 6" descr="Noaa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19453" y="5623834"/>
            <a:ext cx="963612" cy="941388"/>
          </a:xfrm>
          <a:prstGeom prst="rect">
            <a:avLst/>
          </a:prstGeom>
          <a:noFill/>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Sonde</a:t>
            </a:r>
            <a:r>
              <a:rPr lang="en-US" dirty="0" smtClean="0"/>
              <a:t> Status</a:t>
            </a:r>
            <a:endParaRPr lang="en-US" dirty="0"/>
          </a:p>
        </p:txBody>
      </p:sp>
      <p:sp>
        <p:nvSpPr>
          <p:cNvPr id="3" name="Content Placeholder 2"/>
          <p:cNvSpPr>
            <a:spLocks noGrp="1"/>
          </p:cNvSpPr>
          <p:nvPr>
            <p:ph idx="1"/>
          </p:nvPr>
        </p:nvSpPr>
        <p:spPr>
          <a:xfrm>
            <a:off x="457200" y="1175656"/>
            <a:ext cx="7874000" cy="5326743"/>
          </a:xfrm>
        </p:spPr>
        <p:txBody>
          <a:bodyPr>
            <a:normAutofit/>
          </a:bodyPr>
          <a:lstStyle/>
          <a:p>
            <a:pPr>
              <a:spcBef>
                <a:spcPts val="900"/>
              </a:spcBef>
              <a:buFont typeface="Arial" pitchFamily="34" charset="0"/>
              <a:buChar char="•"/>
            </a:pPr>
            <a:r>
              <a:rPr lang="en-US" dirty="0" smtClean="0"/>
              <a:t>500 </a:t>
            </a:r>
            <a:r>
              <a:rPr lang="en-US" dirty="0" err="1" smtClean="0"/>
              <a:t>dropsondes</a:t>
            </a:r>
            <a:r>
              <a:rPr lang="en-US" dirty="0" smtClean="0"/>
              <a:t> for 2012</a:t>
            </a:r>
          </a:p>
          <a:p>
            <a:pPr>
              <a:spcBef>
                <a:spcPts val="900"/>
              </a:spcBef>
              <a:buFont typeface="Arial" pitchFamily="34" charset="0"/>
              <a:buChar char="•"/>
            </a:pPr>
            <a:r>
              <a:rPr lang="en-US" dirty="0" smtClean="0"/>
              <a:t>First batch off production line “outstanding”</a:t>
            </a:r>
          </a:p>
          <a:p>
            <a:pPr>
              <a:spcBef>
                <a:spcPts val="900"/>
              </a:spcBef>
              <a:buFont typeface="Arial" pitchFamily="34" charset="0"/>
              <a:buChar char="•"/>
            </a:pPr>
            <a:r>
              <a:rPr lang="en-US" dirty="0" smtClean="0"/>
              <a:t>Extensive characterization of previous soundings</a:t>
            </a:r>
          </a:p>
          <a:p>
            <a:pPr lvl="1">
              <a:spcBef>
                <a:spcPts val="900"/>
              </a:spcBef>
              <a:buFont typeface="Arial" pitchFamily="34" charset="0"/>
              <a:buChar char="•"/>
            </a:pPr>
            <a:r>
              <a:rPr lang="en-US" dirty="0" smtClean="0"/>
              <a:t>Meetings with </a:t>
            </a:r>
            <a:r>
              <a:rPr lang="en-US" dirty="0" err="1" smtClean="0"/>
              <a:t>Vaisala</a:t>
            </a:r>
            <a:r>
              <a:rPr lang="en-US" dirty="0" smtClean="0"/>
              <a:t> on sensor performance</a:t>
            </a:r>
          </a:p>
          <a:p>
            <a:pPr lvl="1">
              <a:spcBef>
                <a:spcPts val="900"/>
              </a:spcBef>
              <a:buFont typeface="Arial" pitchFamily="34" charset="0"/>
              <a:buChar char="•"/>
            </a:pPr>
            <a:r>
              <a:rPr lang="en-US" dirty="0" smtClean="0"/>
              <a:t>GH/G-IV </a:t>
            </a:r>
            <a:r>
              <a:rPr lang="en-US" dirty="0" err="1" smtClean="0"/>
              <a:t>intercomparison</a:t>
            </a:r>
            <a:r>
              <a:rPr lang="en-US" dirty="0" smtClean="0"/>
              <a:t> – Hock to follow</a:t>
            </a:r>
          </a:p>
          <a:p>
            <a:pPr lvl="1">
              <a:spcBef>
                <a:spcPts val="900"/>
              </a:spcBef>
              <a:buFont typeface="Arial" pitchFamily="34" charset="0"/>
              <a:buChar char="•"/>
            </a:pPr>
            <a:r>
              <a:rPr lang="en-US" dirty="0" smtClean="0"/>
              <a:t>Further chamber testing planned to explore dry bias above 250 </a:t>
            </a:r>
            <a:r>
              <a:rPr lang="en-US" dirty="0" err="1" smtClean="0"/>
              <a:t>mb</a:t>
            </a:r>
            <a:endParaRPr lang="en-US"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10</a:t>
            </a:fld>
            <a:endParaRPr lang="en-US"/>
          </a:p>
        </p:txBody>
      </p:sp>
      <p:pic>
        <p:nvPicPr>
          <p:cNvPr id="27" name="Picture 24" descr="sh110909_D20110909_165834_RelativeHumidity.eps"/>
          <p:cNvPicPr>
            <a:picLocks noChangeAspect="1"/>
          </p:cNvPicPr>
          <p:nvPr/>
        </p:nvPicPr>
        <p:blipFill>
          <a:blip r:embed="rId2" cstate="print"/>
          <a:srcRect/>
          <a:stretch>
            <a:fillRect/>
          </a:stretch>
        </p:blipFill>
        <p:spPr bwMode="auto">
          <a:xfrm>
            <a:off x="4528169" y="4404995"/>
            <a:ext cx="2935130" cy="2286034"/>
          </a:xfrm>
          <a:prstGeom prst="rect">
            <a:avLst/>
          </a:prstGeom>
          <a:noFill/>
          <a:ln w="9525">
            <a:noFill/>
            <a:miter lim="800000"/>
            <a:headEnd/>
            <a:tailEnd/>
          </a:ln>
        </p:spPr>
      </p:pic>
      <p:pic>
        <p:nvPicPr>
          <p:cNvPr id="28" name="Picture 23" descr="sh110909_D20110909_165834_Temperature.eps"/>
          <p:cNvPicPr>
            <a:picLocks noChangeAspect="1"/>
          </p:cNvPicPr>
          <p:nvPr/>
        </p:nvPicPr>
        <p:blipFill>
          <a:blip r:embed="rId3" cstate="print"/>
          <a:srcRect/>
          <a:stretch>
            <a:fillRect/>
          </a:stretch>
        </p:blipFill>
        <p:spPr bwMode="auto">
          <a:xfrm>
            <a:off x="1320203" y="4404995"/>
            <a:ext cx="2949954" cy="2286034"/>
          </a:xfrm>
          <a:prstGeom prst="rect">
            <a:avLst/>
          </a:prstGeom>
          <a:noFill/>
          <a:ln w="9525">
            <a:noFill/>
            <a:miter lim="800000"/>
            <a:headEnd/>
            <a:tailEnd/>
          </a:ln>
        </p:spPr>
      </p:pic>
      <p:sp>
        <p:nvSpPr>
          <p:cNvPr id="29" name="TextBox 28"/>
          <p:cNvSpPr txBox="1"/>
          <p:nvPr/>
        </p:nvSpPr>
        <p:spPr>
          <a:xfrm>
            <a:off x="2017465" y="4122056"/>
            <a:ext cx="4934857" cy="276999"/>
          </a:xfrm>
          <a:prstGeom prst="rect">
            <a:avLst/>
          </a:prstGeom>
          <a:noFill/>
        </p:spPr>
        <p:txBody>
          <a:bodyPr wrap="square" rtlCol="0">
            <a:spAutoFit/>
          </a:bodyPr>
          <a:lstStyle/>
          <a:p>
            <a:pPr algn="ctr"/>
            <a:r>
              <a:rPr lang="en-US" dirty="0" smtClean="0"/>
              <a:t>UW Scanning-HIS </a:t>
            </a:r>
            <a:r>
              <a:rPr lang="en-US" dirty="0" err="1" smtClean="0"/>
              <a:t>Dropsonde</a:t>
            </a:r>
            <a:r>
              <a:rPr lang="en-US" dirty="0" smtClean="0"/>
              <a:t> Comparison (Courtesy H. </a:t>
            </a:r>
            <a:r>
              <a:rPr lang="en-US" dirty="0" err="1" smtClean="0"/>
              <a:t>Revercomb</a:t>
            </a:r>
            <a:r>
              <a:rPr lang="en-US" dirty="0" smtClean="0"/>
              <a:t>)</a:t>
            </a:r>
            <a:endParaRPr lang="en-US" dirty="0"/>
          </a:p>
        </p:txBody>
      </p:sp>
      <p:sp>
        <p:nvSpPr>
          <p:cNvPr id="31" name="TextBox 27"/>
          <p:cNvSpPr txBox="1">
            <a:spLocks noChangeArrowheads="1"/>
          </p:cNvSpPr>
          <p:nvPr/>
        </p:nvSpPr>
        <p:spPr bwMode="auto">
          <a:xfrm>
            <a:off x="1682236" y="5557486"/>
            <a:ext cx="1352508" cy="923344"/>
          </a:xfrm>
          <a:prstGeom prst="rect">
            <a:avLst/>
          </a:prstGeom>
          <a:noFill/>
          <a:ln w="9525">
            <a:noFill/>
            <a:miter lim="800000"/>
            <a:headEnd/>
            <a:tailEnd/>
          </a:ln>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rPr>
              <a:t>Dropsonde</a:t>
            </a: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9/9/2011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16:58 UTC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a:xfrm>
            <a:off x="457200" y="1175656"/>
            <a:ext cx="7874000" cy="5326743"/>
          </a:xfrm>
        </p:spPr>
        <p:txBody>
          <a:bodyPr>
            <a:normAutofit/>
          </a:bodyPr>
          <a:lstStyle/>
          <a:p>
            <a:pPr>
              <a:spcBef>
                <a:spcPts val="900"/>
              </a:spcBef>
              <a:buFont typeface="Arial" pitchFamily="34" charset="0"/>
              <a:buChar char="•"/>
            </a:pPr>
            <a:r>
              <a:rPr lang="en-US" dirty="0" smtClean="0"/>
              <a:t>Installation period</a:t>
            </a:r>
          </a:p>
          <a:p>
            <a:pPr lvl="1">
              <a:spcBef>
                <a:spcPts val="900"/>
              </a:spcBef>
              <a:buFont typeface="Arial" pitchFamily="34" charset="0"/>
              <a:buChar char="•"/>
            </a:pPr>
            <a:r>
              <a:rPr lang="en-US" dirty="0" smtClean="0"/>
              <a:t>Engineering team at DFRC</a:t>
            </a:r>
          </a:p>
          <a:p>
            <a:pPr lvl="1">
              <a:spcBef>
                <a:spcPts val="900"/>
              </a:spcBef>
              <a:buFont typeface="Arial" pitchFamily="34" charset="0"/>
              <a:buChar char="•"/>
            </a:pPr>
            <a:r>
              <a:rPr lang="en-US" dirty="0" smtClean="0"/>
              <a:t>G. Wick and NCAR software engineer at Wallops</a:t>
            </a:r>
          </a:p>
          <a:p>
            <a:pPr>
              <a:spcBef>
                <a:spcPts val="900"/>
              </a:spcBef>
              <a:buFont typeface="Arial" pitchFamily="34" charset="0"/>
              <a:buChar char="•"/>
            </a:pPr>
            <a:r>
              <a:rPr lang="en-US" dirty="0" smtClean="0"/>
              <a:t>Mission period</a:t>
            </a:r>
          </a:p>
          <a:p>
            <a:pPr lvl="1">
              <a:spcBef>
                <a:spcPts val="900"/>
              </a:spcBef>
              <a:buFont typeface="Arial" pitchFamily="34" charset="0"/>
              <a:buChar char="•"/>
            </a:pPr>
            <a:r>
              <a:rPr lang="en-US" dirty="0" smtClean="0"/>
              <a:t>2 NCAR engineers at Wallops throughout</a:t>
            </a:r>
          </a:p>
          <a:p>
            <a:pPr lvl="1">
              <a:spcBef>
                <a:spcPts val="900"/>
              </a:spcBef>
              <a:buFont typeface="Arial" pitchFamily="34" charset="0"/>
              <a:buChar char="•"/>
            </a:pPr>
            <a:r>
              <a:rPr lang="en-US" dirty="0" smtClean="0"/>
              <a:t>2 NOAA scientists at Wallops throughout</a:t>
            </a:r>
          </a:p>
          <a:p>
            <a:pPr lvl="1">
              <a:spcBef>
                <a:spcPts val="900"/>
              </a:spcBef>
              <a:buFont typeface="Arial" pitchFamily="34" charset="0"/>
              <a:buChar char="•"/>
            </a:pPr>
            <a:r>
              <a:rPr lang="en-US" dirty="0" smtClean="0"/>
              <a:t>Additional NOAA (HRD/ESRL) personnel offsite to assist with real-time </a:t>
            </a:r>
            <a:r>
              <a:rPr lang="en-US" dirty="0" err="1" smtClean="0"/>
              <a:t>sonde</a:t>
            </a:r>
            <a:r>
              <a:rPr lang="en-US" dirty="0" smtClean="0"/>
              <a:t> processing </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11</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678"/>
          <a:stretch/>
        </p:blipFill>
        <p:spPr>
          <a:xfrm>
            <a:off x="3832678" y="4557486"/>
            <a:ext cx="3568700" cy="2192564"/>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HS3 Operations and Data Flow</a:t>
            </a:r>
            <a:endParaRPr lang="en-US" dirty="0"/>
          </a:p>
        </p:txBody>
      </p:sp>
      <p:sp>
        <p:nvSpPr>
          <p:cNvPr id="3" name="Content Placeholder 2"/>
          <p:cNvSpPr>
            <a:spLocks noGrp="1"/>
          </p:cNvSpPr>
          <p:nvPr>
            <p:ph idx="1"/>
          </p:nvPr>
        </p:nvSpPr>
        <p:spPr>
          <a:xfrm>
            <a:off x="457200" y="1175656"/>
            <a:ext cx="7874000" cy="5326743"/>
          </a:xfrm>
        </p:spPr>
        <p:txBody>
          <a:bodyPr>
            <a:normAutofit/>
          </a:bodyPr>
          <a:lstStyle/>
          <a:p>
            <a:pPr>
              <a:spcBef>
                <a:spcPts val="900"/>
              </a:spcBef>
              <a:buFont typeface="Arial" pitchFamily="34" charset="0"/>
              <a:buChar char="•"/>
            </a:pPr>
            <a:r>
              <a:rPr lang="en-US" dirty="0" smtClean="0"/>
              <a:t>System operation and real-time data monitoring from PMOF</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12</a:t>
            </a:fld>
            <a:endParaRPr lang="en-US"/>
          </a:p>
        </p:txBody>
      </p:sp>
      <p:graphicFrame>
        <p:nvGraphicFramePr>
          <p:cNvPr id="6" name="Object 2"/>
          <p:cNvGraphicFramePr>
            <a:graphicFrameLocks noChangeAspect="1"/>
          </p:cNvGraphicFramePr>
          <p:nvPr/>
        </p:nvGraphicFramePr>
        <p:xfrm>
          <a:off x="630648" y="1711046"/>
          <a:ext cx="8284751" cy="4945114"/>
        </p:xfrm>
        <a:graphic>
          <a:graphicData uri="http://schemas.openxmlformats.org/presentationml/2006/ole">
            <mc:AlternateContent xmlns:mc="http://schemas.openxmlformats.org/markup-compatibility/2006">
              <mc:Choice xmlns:v="urn:schemas-microsoft-com:vml" Requires="v">
                <p:oleObj spid="_x0000_s76828" name="Document" r:id="rId3" imgW="5930682" imgH="3555869" progId="Word.Document.12">
                  <p:link updateAutomatic="1"/>
                </p:oleObj>
              </mc:Choice>
              <mc:Fallback>
                <p:oleObj name="Document" r:id="rId3" imgW="5930682" imgH="3555869"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48" y="1711046"/>
                        <a:ext cx="8284751" cy="494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p:nvPr/>
        </p:nvSpPr>
        <p:spPr>
          <a:xfrm>
            <a:off x="3610926" y="2559168"/>
            <a:ext cx="5533074"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cs typeface="+mn-cs"/>
              </a:rPr>
              <a:t>Most recent dropsonde: Data being received during descent</a:t>
            </a:r>
            <a:endParaRPr lang="en-US" sz="1600" dirty="0">
              <a:solidFill>
                <a:prstClr val="black"/>
              </a:solidFill>
              <a:latin typeface="Calibri"/>
              <a:cs typeface="+mn-cs"/>
            </a:endParaRPr>
          </a:p>
        </p:txBody>
      </p:sp>
      <p:cxnSp>
        <p:nvCxnSpPr>
          <p:cNvPr id="8" name="Straight Arrow Connector 7"/>
          <p:cNvCxnSpPr>
            <a:endCxn id="7" idx="1"/>
          </p:cNvCxnSpPr>
          <p:nvPr/>
        </p:nvCxnSpPr>
        <p:spPr>
          <a:xfrm flipV="1">
            <a:off x="3280229" y="2728445"/>
            <a:ext cx="330697" cy="203441"/>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HS3 Operations and Data Flow</a:t>
            </a:r>
            <a:endParaRPr lang="en-US" dirty="0"/>
          </a:p>
        </p:txBody>
      </p:sp>
      <p:sp>
        <p:nvSpPr>
          <p:cNvPr id="3" name="Content Placeholder 2"/>
          <p:cNvSpPr>
            <a:spLocks noGrp="1"/>
          </p:cNvSpPr>
          <p:nvPr>
            <p:ph idx="1"/>
          </p:nvPr>
        </p:nvSpPr>
        <p:spPr>
          <a:xfrm>
            <a:off x="457200" y="1175656"/>
            <a:ext cx="7874000" cy="5326743"/>
          </a:xfrm>
        </p:spPr>
        <p:txBody>
          <a:bodyPr>
            <a:normAutofit/>
          </a:bodyPr>
          <a:lstStyle/>
          <a:p>
            <a:pPr>
              <a:spcBef>
                <a:spcPts val="900"/>
              </a:spcBef>
              <a:buFont typeface="Arial" pitchFamily="34" charset="0"/>
              <a:buChar char="•"/>
            </a:pPr>
            <a:r>
              <a:rPr lang="en-US" dirty="0" smtClean="0"/>
              <a:t>System operation and real-time data monitoring from PMOF</a:t>
            </a:r>
          </a:p>
          <a:p>
            <a:pPr>
              <a:spcBef>
                <a:spcPts val="900"/>
              </a:spcBef>
              <a:buFont typeface="Arial" pitchFamily="34" charset="0"/>
              <a:buChar char="•"/>
            </a:pPr>
            <a:r>
              <a:rPr lang="en-US" dirty="0" smtClean="0"/>
              <a:t>ftp of D-file to ground following sounding completion</a:t>
            </a:r>
          </a:p>
          <a:p>
            <a:pPr>
              <a:spcBef>
                <a:spcPts val="900"/>
              </a:spcBef>
              <a:buFont typeface="Arial" pitchFamily="34" charset="0"/>
              <a:buChar char="•"/>
            </a:pPr>
            <a:r>
              <a:rPr lang="en-US" dirty="0" smtClean="0"/>
              <a:t>Sounding assessment and skew-T generation in PMOF</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13</a:t>
            </a:fld>
            <a:endParaRPr lang="en-US"/>
          </a:p>
        </p:txBody>
      </p:sp>
      <p:pic>
        <p:nvPicPr>
          <p:cNvPr id="6" name="Picture 5" descr="D20110909_161239_P.jpg"/>
          <p:cNvPicPr>
            <a:picLocks noChangeAspect="1"/>
          </p:cNvPicPr>
          <p:nvPr/>
        </p:nvPicPr>
        <p:blipFill>
          <a:blip r:embed="rId2" cstate="print"/>
          <a:stretch>
            <a:fillRect/>
          </a:stretch>
        </p:blipFill>
        <p:spPr>
          <a:xfrm>
            <a:off x="2427500" y="2739570"/>
            <a:ext cx="5715000" cy="4000500"/>
          </a:xfrm>
          <a:prstGeom prst="rect">
            <a:avLst/>
          </a:prstGeom>
        </p:spPr>
      </p:pic>
      <p:pic>
        <p:nvPicPr>
          <p:cNvPr id="7" name="Picture 6"/>
          <p:cNvPicPr>
            <a:picLocks noChangeAspect="1" noChangeArrowheads="1"/>
          </p:cNvPicPr>
          <p:nvPr/>
        </p:nvPicPr>
        <p:blipFill>
          <a:blip r:embed="rId3" cstate="screen"/>
          <a:srcRect/>
          <a:stretch>
            <a:fillRect/>
          </a:stretch>
        </p:blipFill>
        <p:spPr bwMode="auto">
          <a:xfrm>
            <a:off x="1012815" y="2958424"/>
            <a:ext cx="1428750" cy="447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HS3 Operations and Data Flow</a:t>
            </a:r>
            <a:endParaRPr lang="en-US" dirty="0"/>
          </a:p>
        </p:txBody>
      </p:sp>
      <p:sp>
        <p:nvSpPr>
          <p:cNvPr id="3" name="Content Placeholder 2"/>
          <p:cNvSpPr>
            <a:spLocks noGrp="1"/>
          </p:cNvSpPr>
          <p:nvPr>
            <p:ph idx="1"/>
          </p:nvPr>
        </p:nvSpPr>
        <p:spPr>
          <a:xfrm>
            <a:off x="457200" y="1175656"/>
            <a:ext cx="7874000" cy="5326743"/>
          </a:xfrm>
        </p:spPr>
        <p:txBody>
          <a:bodyPr>
            <a:normAutofit/>
          </a:bodyPr>
          <a:lstStyle/>
          <a:p>
            <a:pPr>
              <a:spcBef>
                <a:spcPts val="900"/>
              </a:spcBef>
              <a:buFont typeface="Arial" pitchFamily="34" charset="0"/>
              <a:buChar char="•"/>
            </a:pPr>
            <a:r>
              <a:rPr lang="en-US" dirty="0" smtClean="0"/>
              <a:t>System operation and real-time data monitoring from PMOF</a:t>
            </a:r>
          </a:p>
          <a:p>
            <a:pPr>
              <a:spcBef>
                <a:spcPts val="900"/>
              </a:spcBef>
              <a:buFont typeface="Arial" pitchFamily="34" charset="0"/>
              <a:buChar char="•"/>
            </a:pPr>
            <a:r>
              <a:rPr lang="en-US" dirty="0" smtClean="0"/>
              <a:t>ftp of D-file to ground following sounding completion</a:t>
            </a:r>
          </a:p>
          <a:p>
            <a:pPr>
              <a:spcBef>
                <a:spcPts val="900"/>
              </a:spcBef>
              <a:buFont typeface="Arial" pitchFamily="34" charset="0"/>
              <a:buChar char="•"/>
            </a:pPr>
            <a:r>
              <a:rPr lang="en-US" dirty="0" smtClean="0"/>
              <a:t>Sounding assessment and skew-T generation in PMOF</a:t>
            </a:r>
          </a:p>
          <a:p>
            <a:pPr>
              <a:spcBef>
                <a:spcPts val="900"/>
              </a:spcBef>
              <a:buFont typeface="Arial" pitchFamily="34" charset="0"/>
              <a:buChar char="•"/>
            </a:pPr>
            <a:r>
              <a:rPr lang="en-US" dirty="0" smtClean="0"/>
              <a:t>Transfer of D-file to NOAA offsite location</a:t>
            </a:r>
          </a:p>
          <a:p>
            <a:pPr>
              <a:spcBef>
                <a:spcPts val="900"/>
              </a:spcBef>
              <a:buFont typeface="Arial" pitchFamily="34" charset="0"/>
              <a:buChar char="•"/>
            </a:pPr>
            <a:r>
              <a:rPr lang="en-US" dirty="0" smtClean="0"/>
              <a:t>Remote Aspen processing and generation of temp drop message</a:t>
            </a:r>
          </a:p>
          <a:p>
            <a:pPr>
              <a:spcBef>
                <a:spcPts val="900"/>
              </a:spcBef>
              <a:buFont typeface="Arial" pitchFamily="34" charset="0"/>
              <a:buChar char="•"/>
            </a:pPr>
            <a:r>
              <a:rPr lang="en-US" dirty="0" smtClean="0"/>
              <a:t>GTS transmission of temp drop message</a:t>
            </a:r>
          </a:p>
          <a:p>
            <a:pPr>
              <a:spcBef>
                <a:spcPts val="900"/>
              </a:spcBef>
              <a:buFont typeface="Arial" pitchFamily="34" charset="0"/>
              <a:buChar char="•"/>
            </a:pPr>
            <a:r>
              <a:rPr lang="en-US" dirty="0" smtClean="0"/>
              <a:t>Preliminary D-files available to science team post flight</a:t>
            </a:r>
          </a:p>
          <a:p>
            <a:pPr>
              <a:spcBef>
                <a:spcPts val="900"/>
              </a:spcBef>
              <a:buFont typeface="Arial" pitchFamily="34" charset="0"/>
              <a:buChar char="•"/>
            </a:pPr>
            <a:r>
              <a:rPr lang="en-US" dirty="0" smtClean="0"/>
              <a:t>Post-mission QC by NCAR scientists</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14</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a:xfrm>
            <a:off x="457200" y="1175656"/>
            <a:ext cx="7874000" cy="5326743"/>
          </a:xfrm>
        </p:spPr>
        <p:txBody>
          <a:bodyPr>
            <a:normAutofit/>
          </a:bodyPr>
          <a:lstStyle/>
          <a:p>
            <a:pPr>
              <a:spcBef>
                <a:spcPts val="900"/>
              </a:spcBef>
              <a:buFont typeface="Arial" pitchFamily="34" charset="0"/>
              <a:buChar char="•"/>
            </a:pPr>
            <a:r>
              <a:rPr lang="en-US" dirty="0" smtClean="0"/>
              <a:t>Post-mission data access</a:t>
            </a:r>
          </a:p>
          <a:p>
            <a:pPr>
              <a:spcBef>
                <a:spcPts val="900"/>
              </a:spcBef>
              <a:buFont typeface="Arial" pitchFamily="34" charset="0"/>
              <a:buChar char="•"/>
            </a:pPr>
            <a:r>
              <a:rPr lang="en-US" dirty="0" smtClean="0"/>
              <a:t>Modified launcher mounting to support leveling good-to-go?</a:t>
            </a:r>
          </a:p>
          <a:p>
            <a:pPr>
              <a:spcBef>
                <a:spcPts val="900"/>
              </a:spcBef>
              <a:buFont typeface="Arial" pitchFamily="34" charset="0"/>
              <a:buChar char="•"/>
            </a:pPr>
            <a:r>
              <a:rPr lang="en-US" dirty="0" smtClean="0"/>
              <a:t>Transmission of data on GTS a NOAA priority</a:t>
            </a:r>
          </a:p>
          <a:p>
            <a:pPr>
              <a:spcBef>
                <a:spcPts val="900"/>
              </a:spcBef>
              <a:buFont typeface="Arial" pitchFamily="34" charset="0"/>
              <a:buChar char="•"/>
            </a:pPr>
            <a:r>
              <a:rPr lang="en-US" dirty="0" smtClean="0"/>
              <a:t>Work to facilitate assimilation of data underway</a:t>
            </a:r>
          </a:p>
          <a:p>
            <a:pPr lvl="1">
              <a:buFont typeface="Arial" pitchFamily="34" charset="0"/>
              <a:buChar char="•"/>
            </a:pPr>
            <a:endParaRPr lang="en-US"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15</a:t>
            </a:fld>
            <a:endParaRPr lang="en-US"/>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Hawk </a:t>
            </a:r>
            <a:r>
              <a:rPr lang="en-US" dirty="0" err="1" smtClean="0"/>
              <a:t>Dropsonde</a:t>
            </a:r>
            <a:r>
              <a:rPr lang="en-US" dirty="0" smtClean="0"/>
              <a:t> Overview</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US" dirty="0" smtClean="0"/>
              <a:t>Developed through collaborative partnership between NOAA, NCAR, and NASA</a:t>
            </a:r>
          </a:p>
          <a:p>
            <a:pPr>
              <a:buFont typeface="Arial" pitchFamily="34" charset="0"/>
              <a:buChar char="•"/>
            </a:pPr>
            <a:r>
              <a:rPr lang="en-US" dirty="0" smtClean="0"/>
              <a:t>Relies on NCAR/EOL’s long experience with </a:t>
            </a:r>
            <a:r>
              <a:rPr lang="en-US" dirty="0" err="1" smtClean="0"/>
              <a:t>dropsonde</a:t>
            </a:r>
            <a:r>
              <a:rPr lang="en-US" dirty="0" smtClean="0"/>
              <a:t> development, </a:t>
            </a:r>
            <a:r>
              <a:rPr lang="en-US" dirty="0"/>
              <a:t>aircraft launch </a:t>
            </a:r>
            <a:r>
              <a:rPr lang="en-US" dirty="0" smtClean="0"/>
              <a:t>systems, </a:t>
            </a:r>
            <a:r>
              <a:rPr lang="en-US" dirty="0"/>
              <a:t>and data Q/C </a:t>
            </a:r>
            <a:r>
              <a:rPr lang="en-US" dirty="0" smtClean="0"/>
              <a:t>processing</a:t>
            </a:r>
          </a:p>
          <a:p>
            <a:pPr>
              <a:buFont typeface="Arial" pitchFamily="34" charset="0"/>
              <a:buChar char="•"/>
            </a:pPr>
            <a:r>
              <a:rPr lang="en-US" dirty="0" smtClean="0"/>
              <a:t>Uses new Global Hawk </a:t>
            </a:r>
            <a:r>
              <a:rPr lang="en-US" dirty="0" err="1" smtClean="0"/>
              <a:t>sonde</a:t>
            </a:r>
            <a:r>
              <a:rPr lang="en-US" dirty="0" smtClean="0"/>
              <a:t>: smaller and lighter than standard </a:t>
            </a:r>
            <a:r>
              <a:rPr lang="en-US" dirty="0" err="1" smtClean="0"/>
              <a:t>dropsondes</a:t>
            </a:r>
            <a:endParaRPr lang="en-US" dirty="0" smtClean="0"/>
          </a:p>
          <a:p>
            <a:pPr>
              <a:buFont typeface="Arial" pitchFamily="34" charset="0"/>
              <a:buChar char="•"/>
            </a:pPr>
            <a:r>
              <a:rPr lang="en-US" dirty="0" smtClean="0"/>
              <a:t>System has 88-sonde and 8-channel </a:t>
            </a:r>
            <a:r>
              <a:rPr lang="en-US" dirty="0"/>
              <a:t>capacity (track 8 </a:t>
            </a:r>
            <a:r>
              <a:rPr lang="en-US" dirty="0" err="1"/>
              <a:t>sondes</a:t>
            </a:r>
            <a:r>
              <a:rPr lang="en-US" dirty="0"/>
              <a:t> simultaneously)</a:t>
            </a:r>
            <a:endParaRPr lang="en-US" dirty="0" smtClean="0"/>
          </a:p>
          <a:p>
            <a:pPr>
              <a:buFont typeface="Arial" pitchFamily="34" charset="0"/>
              <a:buChar char="•"/>
            </a:pPr>
            <a:r>
              <a:rPr lang="en-US" dirty="0" smtClean="0"/>
              <a:t>Automated telemetry frequency selection</a:t>
            </a:r>
          </a:p>
          <a:p>
            <a:pPr>
              <a:buFont typeface="Arial" pitchFamily="34" charset="0"/>
              <a:buChar char="•"/>
            </a:pPr>
            <a:r>
              <a:rPr lang="en-US" dirty="0" smtClean="0"/>
              <a:t>D-file returned to ground following drop</a:t>
            </a:r>
          </a:p>
          <a:p>
            <a:pPr>
              <a:buFont typeface="Arial" pitchFamily="34" charset="0"/>
              <a:buChar char="•"/>
            </a:pPr>
            <a:r>
              <a:rPr lang="en-US" dirty="0" smtClean="0"/>
              <a:t>Ground processing enables GTS transmission</a:t>
            </a:r>
          </a:p>
          <a:p>
            <a:pPr lvl="1">
              <a:buFont typeface="Arial" pitchFamily="34" charset="0"/>
              <a:buChar char="•"/>
            </a:pPr>
            <a:endParaRPr lang="en-US"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2</a:t>
            </a:fld>
            <a:endParaRPr lang="en-US"/>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GH Deployments</a:t>
            </a:r>
            <a:endParaRPr lang="en-US" dirty="0"/>
          </a:p>
        </p:txBody>
      </p:sp>
      <p:sp>
        <p:nvSpPr>
          <p:cNvPr id="3" name="Content Placeholder 2"/>
          <p:cNvSpPr>
            <a:spLocks noGrp="1"/>
          </p:cNvSpPr>
          <p:nvPr>
            <p:ph idx="1"/>
          </p:nvPr>
        </p:nvSpPr>
        <p:spPr>
          <a:xfrm>
            <a:off x="457200" y="990600"/>
            <a:ext cx="4535714" cy="5334000"/>
          </a:xfrm>
        </p:spPr>
        <p:txBody>
          <a:bodyPr>
            <a:normAutofit/>
          </a:bodyPr>
          <a:lstStyle/>
          <a:p>
            <a:pPr>
              <a:buFont typeface="Arial" pitchFamily="34" charset="0"/>
              <a:buChar char="•"/>
            </a:pPr>
            <a:r>
              <a:rPr lang="en-US" dirty="0" smtClean="0"/>
              <a:t>Winter Storms and Pacific Atmospheric Rivers (WISPAR)</a:t>
            </a:r>
          </a:p>
          <a:p>
            <a:pPr lvl="1">
              <a:buFont typeface="Arial" pitchFamily="34" charset="0"/>
              <a:buChar char="•"/>
            </a:pPr>
            <a:r>
              <a:rPr lang="en-US" dirty="0" smtClean="0"/>
              <a:t>Feb-Mar 2011, NASA Dryden Flight Research Center</a:t>
            </a:r>
          </a:p>
          <a:p>
            <a:pPr lvl="1">
              <a:buFont typeface="Arial" pitchFamily="34" charset="0"/>
              <a:buChar char="•"/>
            </a:pPr>
            <a:r>
              <a:rPr lang="en-US" dirty="0" smtClean="0"/>
              <a:t>177 </a:t>
            </a:r>
            <a:r>
              <a:rPr lang="en-US" dirty="0" err="1" smtClean="0"/>
              <a:t>sondes</a:t>
            </a:r>
            <a:r>
              <a:rPr lang="en-US" dirty="0" smtClean="0"/>
              <a:t> released during 3 long-endurance flights</a:t>
            </a:r>
          </a:p>
          <a:p>
            <a:pPr lvl="1">
              <a:buFont typeface="Arial" pitchFamily="34" charset="0"/>
              <a:buChar char="•"/>
            </a:pPr>
            <a:r>
              <a:rPr lang="en-US" dirty="0" smtClean="0"/>
              <a:t>Soundings to 85 N</a:t>
            </a:r>
          </a:p>
          <a:p>
            <a:pPr>
              <a:buFont typeface="Arial" pitchFamily="34" charset="0"/>
              <a:buChar char="•"/>
            </a:pPr>
            <a:r>
              <a:rPr lang="en-US" dirty="0" smtClean="0"/>
              <a:t>HS3 Test Flights</a:t>
            </a:r>
          </a:p>
          <a:p>
            <a:pPr lvl="1">
              <a:buFont typeface="Arial" pitchFamily="34" charset="0"/>
              <a:buChar char="•"/>
            </a:pPr>
            <a:r>
              <a:rPr lang="en-US" dirty="0" smtClean="0"/>
              <a:t>September 2011</a:t>
            </a:r>
          </a:p>
          <a:p>
            <a:pPr lvl="1">
              <a:buFont typeface="Arial" pitchFamily="34" charset="0"/>
              <a:buChar char="•"/>
            </a:pPr>
            <a:r>
              <a:rPr lang="en-US" dirty="0" smtClean="0"/>
              <a:t>45 soundings from Pacific flight</a:t>
            </a:r>
          </a:p>
          <a:p>
            <a:pPr lvl="1">
              <a:buFont typeface="Arial" pitchFamily="34" charset="0"/>
              <a:buChar char="•"/>
            </a:pPr>
            <a:r>
              <a:rPr lang="en-US" dirty="0" smtClean="0"/>
              <a:t>35 </a:t>
            </a:r>
            <a:r>
              <a:rPr lang="en-US" dirty="0" err="1" smtClean="0"/>
              <a:t>sondes</a:t>
            </a:r>
            <a:r>
              <a:rPr lang="en-US" dirty="0" smtClean="0"/>
              <a:t> deployed, 27 collocated with NOAA G-IV</a:t>
            </a:r>
          </a:p>
          <a:p>
            <a:pPr>
              <a:buFont typeface="Arial" pitchFamily="34" charset="0"/>
              <a:buChar char="•"/>
            </a:pPr>
            <a:r>
              <a:rPr lang="en-US" dirty="0" smtClean="0"/>
              <a:t>Demonstrated flexibility in drop location with FAA</a:t>
            </a:r>
          </a:p>
          <a:p>
            <a:pPr>
              <a:buFont typeface="Arial" pitchFamily="34" charset="0"/>
              <a:buChar char="•"/>
            </a:pPr>
            <a:endParaRPr lang="en-US" dirty="0" smtClean="0"/>
          </a:p>
          <a:p>
            <a:pPr lvl="1">
              <a:buFont typeface="Arial" pitchFamily="34" charset="0"/>
              <a:buChar char="•"/>
            </a:pPr>
            <a:endParaRPr lang="en-US"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3</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7800" y="914400"/>
            <a:ext cx="3657600" cy="3657600"/>
          </a:xfrm>
          <a:prstGeom prst="rect">
            <a:avLst/>
          </a:prstGeom>
          <a:ln>
            <a:noFill/>
          </a:ln>
          <a:effectLst>
            <a:outerShdw blurRad="292100" dist="139700" dir="2700000" algn="tl" rotWithShape="0">
              <a:srgbClr val="333333">
                <a:alpha val="65000"/>
              </a:srgbClr>
            </a:outerShdw>
          </a:effectLst>
        </p:spPr>
      </p:pic>
      <p:pic>
        <p:nvPicPr>
          <p:cNvPr id="7" name="Picture 6" descr="wispar_emblem.png"/>
          <p:cNvPicPr>
            <a:picLocks noChangeAspect="1"/>
          </p:cNvPicPr>
          <p:nvPr/>
        </p:nvPicPr>
        <p:blipFill>
          <a:blip r:embed="rId3" cstate="print"/>
          <a:stretch>
            <a:fillRect/>
          </a:stretch>
        </p:blipFill>
        <p:spPr>
          <a:xfrm>
            <a:off x="7772400" y="1018309"/>
            <a:ext cx="1039091" cy="103909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10718"/>
          <a:stretch/>
        </p:blipFill>
        <p:spPr>
          <a:xfrm>
            <a:off x="5680539" y="4202430"/>
            <a:ext cx="3282587" cy="26555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Sonde</a:t>
            </a:r>
            <a:r>
              <a:rPr lang="en-US" dirty="0" smtClean="0"/>
              <a:t> Specifications</a:t>
            </a:r>
            <a:endParaRPr lang="en-US" dirty="0"/>
          </a:p>
        </p:txBody>
      </p:sp>
      <p:sp>
        <p:nvSpPr>
          <p:cNvPr id="3" name="Content Placeholder 2"/>
          <p:cNvSpPr>
            <a:spLocks noGrp="1"/>
          </p:cNvSpPr>
          <p:nvPr>
            <p:ph idx="1"/>
          </p:nvPr>
        </p:nvSpPr>
        <p:spPr>
          <a:xfrm>
            <a:off x="457199" y="990600"/>
            <a:ext cx="4376057" cy="5334000"/>
          </a:xfrm>
        </p:spPr>
        <p:txBody>
          <a:bodyPr>
            <a:normAutofit fontScale="85000" lnSpcReduction="20000"/>
          </a:bodyPr>
          <a:lstStyle/>
          <a:p>
            <a:pPr>
              <a:spcBef>
                <a:spcPts val="600"/>
              </a:spcBef>
              <a:buFont typeface="Arial" pitchFamily="34" charset="0"/>
              <a:buChar char="•"/>
            </a:pPr>
            <a:r>
              <a:rPr lang="en-US" dirty="0" smtClean="0"/>
              <a:t>Size: 4.5 cm dia. X 30.5 cm length</a:t>
            </a:r>
          </a:p>
          <a:p>
            <a:pPr>
              <a:spcBef>
                <a:spcPts val="600"/>
              </a:spcBef>
              <a:buFont typeface="Arial" pitchFamily="34" charset="0"/>
              <a:buChar char="•"/>
            </a:pPr>
            <a:r>
              <a:rPr lang="en-US" dirty="0" smtClean="0"/>
              <a:t>Mass: ~167 g</a:t>
            </a:r>
          </a:p>
          <a:p>
            <a:pPr>
              <a:spcBef>
                <a:spcPts val="600"/>
              </a:spcBef>
              <a:buFont typeface="Arial" pitchFamily="34" charset="0"/>
              <a:buChar char="•"/>
            </a:pPr>
            <a:r>
              <a:rPr lang="en-US" dirty="0" smtClean="0"/>
              <a:t>Fall rate: ~11 m/s at surface </a:t>
            </a:r>
          </a:p>
          <a:p>
            <a:pPr>
              <a:spcBef>
                <a:spcPts val="600"/>
              </a:spcBef>
              <a:buFont typeface="Arial" pitchFamily="34" charset="0"/>
              <a:buChar char="•"/>
            </a:pPr>
            <a:r>
              <a:rPr lang="en-US" dirty="0" smtClean="0"/>
              <a:t>Sensors based on </a:t>
            </a:r>
            <a:r>
              <a:rPr lang="en-US" dirty="0" err="1" smtClean="0"/>
              <a:t>Vaisala</a:t>
            </a:r>
            <a:r>
              <a:rPr lang="en-US" dirty="0" smtClean="0"/>
              <a:t> RS-92 </a:t>
            </a:r>
            <a:r>
              <a:rPr lang="en-US" dirty="0" err="1" smtClean="0"/>
              <a:t>radiosonde</a:t>
            </a:r>
            <a:r>
              <a:rPr lang="en-US" dirty="0" smtClean="0"/>
              <a:t> sensor module</a:t>
            </a:r>
          </a:p>
          <a:p>
            <a:pPr lvl="1">
              <a:spcBef>
                <a:spcPts val="300"/>
              </a:spcBef>
              <a:buFont typeface="Arial" pitchFamily="34" charset="0"/>
              <a:buChar char="•"/>
            </a:pPr>
            <a:r>
              <a:rPr lang="en-US" dirty="0" smtClean="0"/>
              <a:t>Temperature: +60° to -90 ° C , 0.01 ° C resolution </a:t>
            </a:r>
          </a:p>
          <a:p>
            <a:pPr lvl="1">
              <a:spcBef>
                <a:spcPts val="300"/>
              </a:spcBef>
              <a:buFont typeface="Arial" pitchFamily="34" charset="0"/>
              <a:buChar char="•"/>
            </a:pPr>
            <a:r>
              <a:rPr lang="en-US" dirty="0" smtClean="0"/>
              <a:t>Humidity: 0 to 100%, 0.1% resolution</a:t>
            </a:r>
          </a:p>
          <a:p>
            <a:pPr lvl="1">
              <a:spcBef>
                <a:spcPts val="300"/>
              </a:spcBef>
              <a:buFont typeface="Arial" pitchFamily="34" charset="0"/>
              <a:buChar char="•"/>
            </a:pPr>
            <a:r>
              <a:rPr lang="en-US" dirty="0" smtClean="0"/>
              <a:t>Pressure: 1080 to 3 </a:t>
            </a:r>
            <a:r>
              <a:rPr lang="en-US" dirty="0" err="1" smtClean="0"/>
              <a:t>mb</a:t>
            </a:r>
            <a:r>
              <a:rPr lang="en-US" dirty="0" smtClean="0"/>
              <a:t>, 0.01 </a:t>
            </a:r>
            <a:r>
              <a:rPr lang="en-US" dirty="0" err="1" smtClean="0"/>
              <a:t>mb</a:t>
            </a:r>
            <a:r>
              <a:rPr lang="en-US" dirty="0" smtClean="0"/>
              <a:t> resolution</a:t>
            </a:r>
          </a:p>
          <a:p>
            <a:pPr lvl="1">
              <a:spcBef>
                <a:spcPts val="300"/>
              </a:spcBef>
              <a:buFont typeface="Arial" pitchFamily="34" charset="0"/>
              <a:buChar char="•"/>
            </a:pPr>
            <a:r>
              <a:rPr lang="en-US" dirty="0" smtClean="0"/>
              <a:t>2 Hz update rate</a:t>
            </a:r>
          </a:p>
          <a:p>
            <a:pPr>
              <a:spcBef>
                <a:spcPts val="600"/>
              </a:spcBef>
              <a:buFont typeface="Arial" pitchFamily="34" charset="0"/>
              <a:buChar char="•"/>
            </a:pPr>
            <a:r>
              <a:rPr lang="en-US" dirty="0" smtClean="0"/>
              <a:t>Winds based on OEM GPS receiver and position</a:t>
            </a:r>
          </a:p>
          <a:p>
            <a:pPr lvl="1">
              <a:spcBef>
                <a:spcPts val="300"/>
              </a:spcBef>
              <a:buFont typeface="Arial" pitchFamily="34" charset="0"/>
              <a:buChar char="•"/>
            </a:pPr>
            <a:r>
              <a:rPr lang="en-US" dirty="0" smtClean="0"/>
              <a:t>4 Hz update rate</a:t>
            </a:r>
          </a:p>
          <a:p>
            <a:pPr>
              <a:spcBef>
                <a:spcPts val="600"/>
              </a:spcBef>
              <a:buFont typeface="Arial" pitchFamily="34" charset="0"/>
              <a:buChar char="•"/>
            </a:pPr>
            <a:r>
              <a:rPr lang="en-US" dirty="0" smtClean="0"/>
              <a:t>Stable cone parachute design</a:t>
            </a:r>
          </a:p>
          <a:p>
            <a:pPr>
              <a:spcBef>
                <a:spcPts val="600"/>
              </a:spcBef>
              <a:buFont typeface="Arial" pitchFamily="34" charset="0"/>
              <a:buChar char="•"/>
            </a:pPr>
            <a:r>
              <a:rPr lang="en-US" dirty="0" smtClean="0"/>
              <a:t>Remote control of power on/off and </a:t>
            </a:r>
            <a:r>
              <a:rPr lang="en-US" dirty="0" err="1" smtClean="0"/>
              <a:t>sonde</a:t>
            </a:r>
            <a:r>
              <a:rPr lang="en-US" dirty="0" smtClean="0"/>
              <a:t> release</a:t>
            </a:r>
          </a:p>
          <a:p>
            <a:pPr>
              <a:spcBef>
                <a:spcPts val="600"/>
              </a:spcBef>
              <a:buFont typeface="Arial" pitchFamily="34" charset="0"/>
              <a:buChar char="•"/>
            </a:pPr>
            <a:r>
              <a:rPr lang="en-US" dirty="0" smtClean="0"/>
              <a:t>Designed for extreme environmental conditions</a:t>
            </a:r>
          </a:p>
          <a:p>
            <a:pPr lvl="1">
              <a:buFont typeface="Arial" pitchFamily="34" charset="0"/>
              <a:buChar char="•"/>
            </a:pPr>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4</a:t>
            </a:fld>
            <a:endParaRPr lang="en-US"/>
          </a:p>
        </p:txBody>
      </p:sp>
      <p:pic>
        <p:nvPicPr>
          <p:cNvPr id="8" name="Picture 3"/>
          <p:cNvPicPr>
            <a:picLocks noChangeAspect="1" noChangeArrowheads="1"/>
          </p:cNvPicPr>
          <p:nvPr/>
        </p:nvPicPr>
        <p:blipFill>
          <a:blip r:embed="rId2" cstate="print"/>
          <a:srcRect l="14015"/>
          <a:stretch>
            <a:fillRect/>
          </a:stretch>
        </p:blipFill>
        <p:spPr bwMode="auto">
          <a:xfrm>
            <a:off x="7014676" y="887761"/>
            <a:ext cx="1840146" cy="2085403"/>
          </a:xfrm>
          <a:prstGeom prst="rect">
            <a:avLst/>
          </a:prstGeom>
          <a:noFill/>
          <a:ln w="9525">
            <a:noFill/>
            <a:miter lim="800000"/>
            <a:headEnd/>
            <a:tailEnd/>
          </a:ln>
        </p:spPr>
      </p:pic>
      <p:pic>
        <p:nvPicPr>
          <p:cNvPr id="9" name="Picture 8" descr="P101000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497" y="3268756"/>
            <a:ext cx="1140787" cy="3113902"/>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p:spPr>
      </p:pic>
      <p:pic>
        <p:nvPicPr>
          <p:cNvPr id="11" name="Picture 10" descr="sonde1.JPG"/>
          <p:cNvPicPr>
            <a:picLocks noChangeAspect="1"/>
          </p:cNvPicPr>
          <p:nvPr/>
        </p:nvPicPr>
        <p:blipFill>
          <a:blip r:embed="rId4" cstate="print"/>
          <a:srcRect l="13036" t="39464" r="15000" b="42441"/>
          <a:stretch>
            <a:fillRect/>
          </a:stretch>
        </p:blipFill>
        <p:spPr>
          <a:xfrm rot="5400000">
            <a:off x="3538090" y="3230225"/>
            <a:ext cx="5439788" cy="1025856"/>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096000" cy="457200"/>
          </a:xfrm>
        </p:spPr>
        <p:txBody>
          <a:bodyPr>
            <a:noAutofit/>
          </a:bodyPr>
          <a:lstStyle/>
          <a:p>
            <a:r>
              <a:rPr lang="en-US" sz="3600" dirty="0" smtClean="0"/>
              <a:t>HS3 Pacific Test Flight</a:t>
            </a:r>
            <a:endParaRPr lang="en-US" sz="3600" dirty="0"/>
          </a:p>
        </p:txBody>
      </p:sp>
      <p:sp>
        <p:nvSpPr>
          <p:cNvPr id="10" name="Content Placeholder 9"/>
          <p:cNvSpPr>
            <a:spLocks noGrp="1"/>
          </p:cNvSpPr>
          <p:nvPr>
            <p:ph idx="1"/>
          </p:nvPr>
        </p:nvSpPr>
        <p:spPr>
          <a:xfrm>
            <a:off x="6019800" y="838200"/>
            <a:ext cx="2819400" cy="5638800"/>
          </a:xfrm>
        </p:spPr>
        <p:txBody>
          <a:bodyPr>
            <a:normAutofit/>
          </a:bodyPr>
          <a:lstStyle/>
          <a:p>
            <a:r>
              <a:rPr lang="en-US" sz="1800" dirty="0" err="1" smtClean="0"/>
              <a:t>Dropsondes</a:t>
            </a:r>
            <a:r>
              <a:rPr lang="en-US" sz="1800" dirty="0" smtClean="0"/>
              <a:t> sampled an extremely wide range of atmospheric conditions during N-S transect </a:t>
            </a:r>
          </a:p>
          <a:p>
            <a:r>
              <a:rPr lang="en-US" sz="1800" dirty="0" smtClean="0"/>
              <a:t>45 </a:t>
            </a:r>
            <a:r>
              <a:rPr lang="en-US" sz="1800" dirty="0" err="1" smtClean="0"/>
              <a:t>sondes</a:t>
            </a:r>
            <a:r>
              <a:rPr lang="en-US" sz="1800" dirty="0" smtClean="0"/>
              <a:t> deployed</a:t>
            </a:r>
          </a:p>
          <a:p>
            <a:r>
              <a:rPr lang="en-US" sz="1800" dirty="0" smtClean="0"/>
              <a:t>Northern, mid-latitude soundings show strong polar jet stream</a:t>
            </a:r>
          </a:p>
          <a:p>
            <a:r>
              <a:rPr lang="en-US" sz="1800" dirty="0" smtClean="0"/>
              <a:t>Sounding within atmospheric river  shows high moisture content but relatively weak transport at low levels</a:t>
            </a:r>
          </a:p>
          <a:p>
            <a:r>
              <a:rPr lang="en-US" sz="1800" dirty="0" smtClean="0"/>
              <a:t>Southern, tropical sounding shows moist boundary layer capped by inversion and drier air aloft</a:t>
            </a:r>
          </a:p>
        </p:txBody>
      </p:sp>
      <p:pic>
        <p:nvPicPr>
          <p:cNvPr id="5" name="Picture 4" descr="drops_amsre_1300z.png"/>
          <p:cNvPicPr>
            <a:picLocks noChangeAspect="1"/>
          </p:cNvPicPr>
          <p:nvPr/>
        </p:nvPicPr>
        <p:blipFill>
          <a:blip r:embed="rId3" cstate="print"/>
          <a:srcRect l="24000" r="21600"/>
          <a:stretch>
            <a:fillRect/>
          </a:stretch>
        </p:blipFill>
        <p:spPr>
          <a:xfrm>
            <a:off x="93878" y="896737"/>
            <a:ext cx="4020922" cy="5543550"/>
          </a:xfrm>
          <a:prstGeom prst="rect">
            <a:avLst/>
          </a:prstGeom>
        </p:spPr>
      </p:pic>
      <p:pic>
        <p:nvPicPr>
          <p:cNvPr id="6" name="Picture 5" descr="Fig04_2004-02-16_SSMI+Streamflow_prelim"/>
          <p:cNvPicPr>
            <a:picLocks noChangeAspect="1" noChangeArrowheads="1"/>
          </p:cNvPicPr>
          <p:nvPr/>
        </p:nvPicPr>
        <p:blipFill>
          <a:blip r:embed="rId4" cstate="print"/>
          <a:srcRect l="850" t="90780" r="1953"/>
          <a:stretch>
            <a:fillRect/>
          </a:stretch>
        </p:blipFill>
        <p:spPr bwMode="auto">
          <a:xfrm>
            <a:off x="436207" y="6306937"/>
            <a:ext cx="3526193" cy="474863"/>
          </a:xfrm>
          <a:prstGeom prst="rect">
            <a:avLst/>
          </a:prstGeom>
          <a:noFill/>
        </p:spPr>
      </p:pic>
      <p:pic>
        <p:nvPicPr>
          <p:cNvPr id="7" name="Picture 6" descr="D20110909_102623_P.jpg"/>
          <p:cNvPicPr>
            <a:picLocks noChangeAspect="1"/>
          </p:cNvPicPr>
          <p:nvPr/>
        </p:nvPicPr>
        <p:blipFill>
          <a:blip r:embed="rId5" cstate="print"/>
          <a:stretch>
            <a:fillRect/>
          </a:stretch>
        </p:blipFill>
        <p:spPr>
          <a:xfrm>
            <a:off x="3225800" y="685800"/>
            <a:ext cx="2794000" cy="1955800"/>
          </a:xfrm>
          <a:prstGeom prst="rect">
            <a:avLst/>
          </a:prstGeom>
        </p:spPr>
      </p:pic>
      <p:pic>
        <p:nvPicPr>
          <p:cNvPr id="8" name="Picture 7" descr="D20110909_133158_P.jpg"/>
          <p:cNvPicPr>
            <a:picLocks noChangeAspect="1"/>
          </p:cNvPicPr>
          <p:nvPr/>
        </p:nvPicPr>
        <p:blipFill>
          <a:blip r:embed="rId6" cstate="print"/>
          <a:stretch>
            <a:fillRect/>
          </a:stretch>
        </p:blipFill>
        <p:spPr>
          <a:xfrm>
            <a:off x="3225800" y="2590800"/>
            <a:ext cx="2794000" cy="1955800"/>
          </a:xfrm>
          <a:prstGeom prst="rect">
            <a:avLst/>
          </a:prstGeom>
        </p:spPr>
      </p:pic>
      <p:pic>
        <p:nvPicPr>
          <p:cNvPr id="9" name="Picture 8" descr="D20110909_161239_P.jpg"/>
          <p:cNvPicPr>
            <a:picLocks noChangeAspect="1"/>
          </p:cNvPicPr>
          <p:nvPr/>
        </p:nvPicPr>
        <p:blipFill>
          <a:blip r:embed="rId7" cstate="print"/>
          <a:stretch>
            <a:fillRect/>
          </a:stretch>
        </p:blipFill>
        <p:spPr>
          <a:xfrm>
            <a:off x="3225800" y="4495800"/>
            <a:ext cx="2794000" cy="1955800"/>
          </a:xfrm>
          <a:prstGeom prst="rect">
            <a:avLst/>
          </a:prstGeom>
        </p:spPr>
      </p:pic>
      <p:cxnSp>
        <p:nvCxnSpPr>
          <p:cNvPr id="11" name="Straight Connector 10"/>
          <p:cNvCxnSpPr/>
          <p:nvPr/>
        </p:nvCxnSpPr>
        <p:spPr>
          <a:xfrm flipV="1">
            <a:off x="1066800" y="1963537"/>
            <a:ext cx="2438400"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6800" y="3424037"/>
            <a:ext cx="2743200" cy="2921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81600" y="914400"/>
            <a:ext cx="6858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1026Z</a:t>
            </a:r>
            <a:endParaRPr lang="en-US" sz="1400" dirty="0">
              <a:solidFill>
                <a:prstClr val="black"/>
              </a:solidFill>
              <a:latin typeface="Calibri"/>
              <a:cs typeface="+mn-cs"/>
            </a:endParaRPr>
          </a:p>
        </p:txBody>
      </p:sp>
      <p:sp>
        <p:nvSpPr>
          <p:cNvPr id="21" name="TextBox 20"/>
          <p:cNvSpPr txBox="1"/>
          <p:nvPr/>
        </p:nvSpPr>
        <p:spPr>
          <a:xfrm>
            <a:off x="5105400" y="2743200"/>
            <a:ext cx="6858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1331Z</a:t>
            </a:r>
            <a:endParaRPr lang="en-US" sz="1400" dirty="0">
              <a:solidFill>
                <a:prstClr val="black"/>
              </a:solidFill>
              <a:latin typeface="Calibri"/>
              <a:cs typeface="+mn-cs"/>
            </a:endParaRPr>
          </a:p>
        </p:txBody>
      </p:sp>
      <p:pic>
        <p:nvPicPr>
          <p:cNvPr id="22" name="Picture 6" descr="Noaa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18388" y="45697"/>
            <a:ext cx="811212" cy="792503"/>
          </a:xfrm>
          <a:prstGeom prst="rect">
            <a:avLst/>
          </a:prstGeom>
          <a:noFill/>
        </p:spPr>
      </p:pic>
      <p:pic>
        <p:nvPicPr>
          <p:cNvPr id="23" name="Picture 4"/>
          <p:cNvPicPr>
            <a:picLocks noChangeAspect="1" noChangeArrowheads="1"/>
          </p:cNvPicPr>
          <p:nvPr/>
        </p:nvPicPr>
        <p:blipFill>
          <a:blip r:embed="rId9" cstate="print"/>
          <a:srcRect/>
          <a:stretch>
            <a:fillRect/>
          </a:stretch>
        </p:blipFill>
        <p:spPr bwMode="auto">
          <a:xfrm>
            <a:off x="8305800" y="50026"/>
            <a:ext cx="784474" cy="788174"/>
          </a:xfrm>
          <a:prstGeom prst="rect">
            <a:avLst/>
          </a:prstGeom>
          <a:noFill/>
          <a:ln w="9525">
            <a:noFill/>
            <a:miter lim="800000"/>
            <a:headEnd/>
            <a:tailEnd/>
          </a:ln>
        </p:spPr>
      </p:pic>
      <p:sp>
        <p:nvSpPr>
          <p:cNvPr id="24" name="TextBox 23"/>
          <p:cNvSpPr txBox="1"/>
          <p:nvPr/>
        </p:nvSpPr>
        <p:spPr>
          <a:xfrm>
            <a:off x="5105400" y="4724400"/>
            <a:ext cx="6858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1612Z</a:t>
            </a:r>
            <a:endParaRPr lang="en-US" sz="1400" dirty="0">
              <a:solidFill>
                <a:prstClr val="black"/>
              </a:solidFill>
              <a:latin typeface="Calibri"/>
              <a:cs typeface="+mn-cs"/>
            </a:endParaRPr>
          </a:p>
        </p:txBody>
      </p:sp>
      <p:sp>
        <p:nvSpPr>
          <p:cNvPr id="25" name="TextBox 24"/>
          <p:cNvSpPr txBox="1"/>
          <p:nvPr/>
        </p:nvSpPr>
        <p:spPr>
          <a:xfrm>
            <a:off x="609600" y="581577"/>
            <a:ext cx="2667000" cy="431465"/>
          </a:xfrm>
          <a:prstGeom prst="rect">
            <a:avLst/>
          </a:prstGeom>
          <a:noFill/>
        </p:spPr>
        <p:txBody>
          <a:bodyPr wrap="square" rtlCol="0">
            <a:spAutoFit/>
          </a:bodyPr>
          <a:lstStyle/>
          <a:p>
            <a:pPr algn="ctr" fontAlgn="auto">
              <a:lnSpc>
                <a:spcPts val="1300"/>
              </a:lnSpc>
              <a:spcBef>
                <a:spcPts val="0"/>
              </a:spcBef>
              <a:spcAft>
                <a:spcPts val="0"/>
              </a:spcAft>
            </a:pPr>
            <a:r>
              <a:rPr lang="en-US" sz="1400" dirty="0" smtClean="0">
                <a:solidFill>
                  <a:prstClr val="black"/>
                </a:solidFill>
                <a:latin typeface="Calibri"/>
                <a:cs typeface="+mn-cs"/>
              </a:rPr>
              <a:t>AMSR-E Integrated Water Vapor</a:t>
            </a:r>
          </a:p>
          <a:p>
            <a:pPr algn="ctr" fontAlgn="auto">
              <a:lnSpc>
                <a:spcPts val="1300"/>
              </a:lnSpc>
              <a:spcBef>
                <a:spcPts val="0"/>
              </a:spcBef>
              <a:spcAft>
                <a:spcPts val="0"/>
              </a:spcAft>
            </a:pPr>
            <a:r>
              <a:rPr lang="en-US" sz="1400" dirty="0" smtClean="0">
                <a:solidFill>
                  <a:prstClr val="black"/>
                </a:solidFill>
                <a:latin typeface="Calibri"/>
                <a:cs typeface="+mn-cs"/>
              </a:rPr>
              <a:t>Western Pass ~1300 UTC</a:t>
            </a:r>
            <a:endParaRPr lang="en-US" sz="1400" dirty="0">
              <a:solidFill>
                <a:prstClr val="black"/>
              </a:solidFill>
              <a:latin typeface="Calibri"/>
              <a:cs typeface="+mn-cs"/>
            </a:endParaRPr>
          </a:p>
        </p:txBody>
      </p:sp>
      <p:sp>
        <p:nvSpPr>
          <p:cNvPr id="18" name="TextBox 17"/>
          <p:cNvSpPr txBox="1"/>
          <p:nvPr/>
        </p:nvSpPr>
        <p:spPr>
          <a:xfrm>
            <a:off x="1371600" y="5420380"/>
            <a:ext cx="1752600" cy="523220"/>
          </a:xfrm>
          <a:prstGeom prst="rect">
            <a:avLst/>
          </a:prstGeom>
          <a:solidFill>
            <a:schemeClr val="bg1"/>
          </a:solid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Green:  Full data</a:t>
            </a:r>
          </a:p>
          <a:p>
            <a:pPr fontAlgn="auto">
              <a:spcBef>
                <a:spcPts val="0"/>
              </a:spcBef>
              <a:spcAft>
                <a:spcPts val="0"/>
              </a:spcAft>
            </a:pPr>
            <a:r>
              <a:rPr lang="en-US" sz="1400" dirty="0" smtClean="0">
                <a:solidFill>
                  <a:prstClr val="black"/>
                </a:solidFill>
                <a:latin typeface="Calibri"/>
                <a:cs typeface="+mn-cs"/>
              </a:rPr>
              <a:t>Yellow:  Partial data</a:t>
            </a:r>
            <a:endParaRPr lang="en-US" sz="1400" dirty="0">
              <a:solidFill>
                <a:prstClr val="black"/>
              </a:solidFill>
              <a:latin typeface="Calibri"/>
              <a:cs typeface="+mn-cs"/>
            </a:endParaRPr>
          </a:p>
        </p:txBody>
      </p:sp>
      <p:cxnSp>
        <p:nvCxnSpPr>
          <p:cNvPr id="15" name="Straight Connector 14"/>
          <p:cNvCxnSpPr/>
          <p:nvPr/>
        </p:nvCxnSpPr>
        <p:spPr>
          <a:xfrm>
            <a:off x="1066800" y="4630537"/>
            <a:ext cx="2590800" cy="990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24400" y="1371600"/>
            <a:ext cx="1295400" cy="523220"/>
          </a:xfrm>
          <a:prstGeom prst="rect">
            <a:avLst/>
          </a:prstGeom>
        </p:spPr>
        <p:txBody>
          <a:bodyPr wrap="square">
            <a:spAutoFit/>
          </a:bodyPr>
          <a:lstStyle/>
          <a:p>
            <a:pPr fontAlgn="auto">
              <a:spcBef>
                <a:spcPts val="0"/>
              </a:spcBef>
              <a:spcAft>
                <a:spcPts val="0"/>
              </a:spcAft>
            </a:pPr>
            <a:r>
              <a:rPr lang="en-US" sz="1400" dirty="0" smtClean="0">
                <a:solidFill>
                  <a:prstClr val="black"/>
                </a:solidFill>
                <a:latin typeface="Calibri"/>
                <a:cs typeface="+mn-cs"/>
              </a:rPr>
              <a:t>Northern</a:t>
            </a:r>
          </a:p>
          <a:p>
            <a:pPr fontAlgn="auto">
              <a:spcBef>
                <a:spcPts val="0"/>
              </a:spcBef>
              <a:spcAft>
                <a:spcPts val="0"/>
              </a:spcAft>
            </a:pPr>
            <a:r>
              <a:rPr lang="en-US" sz="1400" dirty="0" smtClean="0">
                <a:solidFill>
                  <a:prstClr val="black"/>
                </a:solidFill>
                <a:latin typeface="Calibri"/>
                <a:cs typeface="+mn-cs"/>
              </a:rPr>
              <a:t>Mid-latitude</a:t>
            </a:r>
            <a:endParaRPr lang="en-US" sz="1400" dirty="0">
              <a:solidFill>
                <a:prstClr val="black"/>
              </a:solidFill>
              <a:latin typeface="Calibri"/>
              <a:cs typeface="+mn-cs"/>
            </a:endParaRPr>
          </a:p>
        </p:txBody>
      </p:sp>
      <p:sp>
        <p:nvSpPr>
          <p:cNvPr id="26" name="Rectangle 25"/>
          <p:cNvSpPr/>
          <p:nvPr/>
        </p:nvSpPr>
        <p:spPr>
          <a:xfrm>
            <a:off x="4419600" y="2971800"/>
            <a:ext cx="1600200" cy="523220"/>
          </a:xfrm>
          <a:prstGeom prst="rect">
            <a:avLst/>
          </a:prstGeom>
        </p:spPr>
        <p:txBody>
          <a:bodyPr wrap="square">
            <a:spAutoFit/>
          </a:bodyPr>
          <a:lstStyle/>
          <a:p>
            <a:pPr fontAlgn="auto">
              <a:spcBef>
                <a:spcPts val="0"/>
              </a:spcBef>
              <a:spcAft>
                <a:spcPts val="0"/>
              </a:spcAft>
            </a:pPr>
            <a:r>
              <a:rPr lang="en-US" sz="1400" dirty="0" smtClean="0">
                <a:solidFill>
                  <a:prstClr val="black"/>
                </a:solidFill>
                <a:latin typeface="Calibri"/>
                <a:cs typeface="+mn-cs"/>
              </a:rPr>
              <a:t>Atmospheric River</a:t>
            </a:r>
          </a:p>
          <a:p>
            <a:pPr fontAlgn="auto">
              <a:spcBef>
                <a:spcPts val="0"/>
              </a:spcBef>
              <a:spcAft>
                <a:spcPts val="0"/>
              </a:spcAft>
            </a:pPr>
            <a:r>
              <a:rPr lang="en-US" sz="1400" dirty="0" smtClean="0">
                <a:solidFill>
                  <a:prstClr val="black"/>
                </a:solidFill>
                <a:latin typeface="Calibri"/>
                <a:cs typeface="+mn-cs"/>
              </a:rPr>
              <a:t> Sub-tropical</a:t>
            </a:r>
            <a:endParaRPr lang="en-US" sz="1400" dirty="0">
              <a:solidFill>
                <a:prstClr val="black"/>
              </a:solidFill>
              <a:latin typeface="Calibri"/>
              <a:cs typeface="+mn-cs"/>
            </a:endParaRPr>
          </a:p>
        </p:txBody>
      </p:sp>
      <p:pic>
        <p:nvPicPr>
          <p:cNvPr id="27" name="Picture 26" descr="Draft-1.8b.png"/>
          <p:cNvPicPr>
            <a:picLocks noChangeAspect="1"/>
          </p:cNvPicPr>
          <p:nvPr/>
        </p:nvPicPr>
        <p:blipFill>
          <a:blip r:embed="rId10" cstate="print"/>
          <a:srcRect t="14407" r="7976" b="14407"/>
          <a:stretch>
            <a:fillRect/>
          </a:stretch>
        </p:blipFill>
        <p:spPr>
          <a:xfrm>
            <a:off x="6400800" y="0"/>
            <a:ext cx="917747" cy="838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5105400" y="6276012"/>
            <a:ext cx="21336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marL="228600" indent="-228600">
              <a:defRPr sz="2400">
                <a:solidFill>
                  <a:schemeClr val="tx1"/>
                </a:solidFill>
                <a:latin typeface="Arial" charset="0"/>
                <a:ea typeface="ＭＳ Ｐゴシック" charset="0"/>
                <a:cs typeface="ＭＳ Ｐゴシック" charset="0"/>
              </a:defRPr>
            </a:lvl1pPr>
            <a:lvl2pPr marL="2286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pPr>
            <a:r>
              <a:rPr lang="en-US" sz="1800" dirty="0" smtClean="0">
                <a:solidFill>
                  <a:prstClr val="black"/>
                </a:solidFill>
                <a:latin typeface="Calibri"/>
              </a:rPr>
              <a:t>Atmospheric River</a:t>
            </a:r>
            <a:endParaRPr lang="en-US" sz="1800" dirty="0">
              <a:solidFill>
                <a:prstClr val="black"/>
              </a:solidFill>
              <a:latin typeface="Calibri"/>
            </a:endParaRPr>
          </a:p>
        </p:txBody>
      </p:sp>
      <p:sp>
        <p:nvSpPr>
          <p:cNvPr id="11" name="Title 1"/>
          <p:cNvSpPr>
            <a:spLocks noGrp="1"/>
          </p:cNvSpPr>
          <p:nvPr>
            <p:ph type="title"/>
          </p:nvPr>
        </p:nvSpPr>
        <p:spPr>
          <a:xfrm>
            <a:off x="76200" y="152400"/>
            <a:ext cx="7010400" cy="1066800"/>
          </a:xfrm>
        </p:spPr>
        <p:txBody>
          <a:bodyPr>
            <a:noAutofit/>
          </a:bodyPr>
          <a:lstStyle/>
          <a:p>
            <a:r>
              <a:rPr lang="en-US" sz="3600" dirty="0" smtClean="0">
                <a:latin typeface="Times New Roman"/>
                <a:cs typeface="Times New Roman"/>
              </a:rPr>
              <a:t>North Pacific Cross Sections</a:t>
            </a:r>
            <a:br>
              <a:rPr lang="en-US" sz="3600" dirty="0" smtClean="0">
                <a:latin typeface="Times New Roman"/>
                <a:cs typeface="Times New Roman"/>
              </a:rPr>
            </a:br>
            <a:r>
              <a:rPr lang="en-US" sz="3600" dirty="0" smtClean="0">
                <a:latin typeface="Times New Roman"/>
                <a:cs typeface="Times New Roman"/>
              </a:rPr>
              <a:t>32 </a:t>
            </a:r>
            <a:r>
              <a:rPr lang="en-US" sz="3600" dirty="0" err="1" smtClean="0">
                <a:latin typeface="Times New Roman"/>
                <a:cs typeface="Times New Roman"/>
              </a:rPr>
              <a:t>Dropsondes</a:t>
            </a:r>
            <a:r>
              <a:rPr lang="en-US" sz="3600" dirty="0" smtClean="0">
                <a:latin typeface="Times New Roman"/>
                <a:cs typeface="Times New Roman"/>
              </a:rPr>
              <a:t>, 10</a:t>
            </a:r>
            <a:r>
              <a:rPr lang="en-US" sz="3600" dirty="0">
                <a:latin typeface="Times New Roman"/>
                <a:cs typeface="Times New Roman"/>
              </a:rPr>
              <a:t>°N </a:t>
            </a:r>
            <a:r>
              <a:rPr lang="en-US" sz="3600" dirty="0" smtClean="0">
                <a:latin typeface="Times New Roman"/>
                <a:cs typeface="Times New Roman"/>
              </a:rPr>
              <a:t>– 48°N</a:t>
            </a:r>
            <a:endParaRPr lang="en-US" sz="3600" dirty="0">
              <a:latin typeface="Times New Roman"/>
              <a:cs typeface="Times New Roman"/>
            </a:endParaRPr>
          </a:p>
        </p:txBody>
      </p:sp>
      <p:sp>
        <p:nvSpPr>
          <p:cNvPr id="12" name="Title 1"/>
          <p:cNvSpPr txBox="1">
            <a:spLocks/>
          </p:cNvSpPr>
          <p:nvPr/>
        </p:nvSpPr>
        <p:spPr>
          <a:xfrm>
            <a:off x="2133600" y="4076316"/>
            <a:ext cx="2209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800" dirty="0" smtClean="0">
                <a:solidFill>
                  <a:prstClr val="black"/>
                </a:solidFill>
                <a:latin typeface="Times New Roman"/>
                <a:cs typeface="Times New Roman"/>
              </a:rPr>
              <a:t>Relative Humidity</a:t>
            </a:r>
            <a:endParaRPr lang="en-US" sz="1800" dirty="0">
              <a:solidFill>
                <a:prstClr val="black"/>
              </a:solidFill>
              <a:latin typeface="Times New Roman"/>
              <a:cs typeface="Times New Roman"/>
            </a:endParaRPr>
          </a:p>
        </p:txBody>
      </p:sp>
      <p:sp>
        <p:nvSpPr>
          <p:cNvPr id="13" name="Title 1"/>
          <p:cNvSpPr txBox="1">
            <a:spLocks/>
          </p:cNvSpPr>
          <p:nvPr/>
        </p:nvSpPr>
        <p:spPr>
          <a:xfrm>
            <a:off x="2057400" y="1433784"/>
            <a:ext cx="2209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800" dirty="0" smtClean="0">
                <a:solidFill>
                  <a:prstClr val="black"/>
                </a:solidFill>
                <a:latin typeface="Times New Roman"/>
                <a:cs typeface="Times New Roman"/>
              </a:rPr>
              <a:t>Temperature</a:t>
            </a:r>
            <a:endParaRPr lang="en-US" sz="1800" dirty="0">
              <a:solidFill>
                <a:prstClr val="black"/>
              </a:solidFill>
              <a:latin typeface="Times New Roman"/>
              <a:cs typeface="Times New Roman"/>
            </a:endParaRPr>
          </a:p>
        </p:txBody>
      </p:sp>
      <p:sp>
        <p:nvSpPr>
          <p:cNvPr id="14" name="Title 1"/>
          <p:cNvSpPr txBox="1">
            <a:spLocks/>
          </p:cNvSpPr>
          <p:nvPr/>
        </p:nvSpPr>
        <p:spPr>
          <a:xfrm>
            <a:off x="5976060" y="2286000"/>
            <a:ext cx="2209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800" dirty="0" smtClean="0">
                <a:solidFill>
                  <a:prstClr val="black"/>
                </a:solidFill>
                <a:latin typeface="Times New Roman"/>
                <a:cs typeface="Times New Roman"/>
              </a:rPr>
              <a:t>Wind Speed</a:t>
            </a:r>
            <a:endParaRPr lang="en-US" sz="1800" dirty="0">
              <a:solidFill>
                <a:prstClr val="black"/>
              </a:solidFill>
              <a:latin typeface="Times New Roman"/>
              <a:cs typeface="Times New Roman"/>
            </a:endParaRPr>
          </a:p>
        </p:txBody>
      </p:sp>
      <p:pic>
        <p:nvPicPr>
          <p:cNvPr id="15" name="Picture 14" descr="R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660" y="4419600"/>
            <a:ext cx="3853740" cy="2286000"/>
          </a:xfrm>
          <a:prstGeom prst="rect">
            <a:avLst/>
          </a:prstGeom>
        </p:spPr>
      </p:pic>
      <p:pic>
        <p:nvPicPr>
          <p:cNvPr id="16" name="Picture 15" descr="Tem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08" y="1806616"/>
            <a:ext cx="3844592" cy="2280572"/>
          </a:xfrm>
          <a:prstGeom prst="rect">
            <a:avLst/>
          </a:prstGeom>
        </p:spPr>
      </p:pic>
      <p:pic>
        <p:nvPicPr>
          <p:cNvPr id="17" name="Picture 16" descr="Wsp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7860" y="2667000"/>
            <a:ext cx="3853740" cy="2286000"/>
          </a:xfrm>
          <a:prstGeom prst="rect">
            <a:avLst/>
          </a:prstGeom>
        </p:spPr>
      </p:pic>
      <p:cxnSp>
        <p:nvCxnSpPr>
          <p:cNvPr id="23" name="Straight Arrow Connector 22"/>
          <p:cNvCxnSpPr/>
          <p:nvPr/>
        </p:nvCxnSpPr>
        <p:spPr>
          <a:xfrm rot="5400000" flipH="1" flipV="1">
            <a:off x="7467600" y="4419600"/>
            <a:ext cx="914400" cy="1524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3733800" y="6324600"/>
            <a:ext cx="1295400" cy="1524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066800" y="5562600"/>
            <a:ext cx="1143000" cy="4572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52400" y="4050268"/>
            <a:ext cx="1368809" cy="646331"/>
          </a:xfrm>
          <a:prstGeom prst="rect">
            <a:avLst/>
          </a:prstGeom>
          <a:noFill/>
        </p:spPr>
        <p:txBody>
          <a:bodyPr wrap="none" rtlCol="0">
            <a:spAutoFit/>
          </a:bodyPr>
          <a:lstStyle/>
          <a:p>
            <a:pPr fontAlgn="auto">
              <a:spcBef>
                <a:spcPts val="0"/>
              </a:spcBef>
              <a:spcAft>
                <a:spcPts val="0"/>
              </a:spcAft>
            </a:pPr>
            <a:r>
              <a:rPr lang="en-US" sz="1800" dirty="0" err="1" smtClean="0">
                <a:solidFill>
                  <a:prstClr val="black"/>
                </a:solidFill>
                <a:latin typeface="Calibri"/>
                <a:cs typeface="+mn-cs"/>
              </a:rPr>
              <a:t>Extratropical</a:t>
            </a:r>
            <a:endParaRPr lang="en-US" sz="1800" dirty="0" smtClean="0">
              <a:solidFill>
                <a:prstClr val="black"/>
              </a:solidFill>
              <a:latin typeface="Calibri"/>
              <a:cs typeface="+mn-cs"/>
            </a:endParaRPr>
          </a:p>
          <a:p>
            <a:pPr algn="ctr" fontAlgn="auto">
              <a:spcBef>
                <a:spcPts val="0"/>
              </a:spcBef>
              <a:spcAft>
                <a:spcPts val="0"/>
              </a:spcAft>
            </a:pPr>
            <a:r>
              <a:rPr lang="en-US" sz="1800" dirty="0" smtClean="0">
                <a:solidFill>
                  <a:prstClr val="black"/>
                </a:solidFill>
                <a:latin typeface="Calibri"/>
                <a:cs typeface="+mn-cs"/>
              </a:rPr>
              <a:t>storm</a:t>
            </a:r>
            <a:endParaRPr lang="en-US" sz="1800" dirty="0">
              <a:solidFill>
                <a:prstClr val="black"/>
              </a:solidFill>
              <a:latin typeface="Calibri"/>
              <a:cs typeface="+mn-cs"/>
            </a:endParaRPr>
          </a:p>
        </p:txBody>
      </p:sp>
      <p:cxnSp>
        <p:nvCxnSpPr>
          <p:cNvPr id="37" name="Straight Arrow Connector 36"/>
          <p:cNvCxnSpPr/>
          <p:nvPr/>
        </p:nvCxnSpPr>
        <p:spPr>
          <a:xfrm>
            <a:off x="1066800" y="4523946"/>
            <a:ext cx="1981200" cy="304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52400" y="1334869"/>
            <a:ext cx="1365202" cy="646331"/>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Cold tropical</a:t>
            </a:r>
          </a:p>
          <a:p>
            <a:pPr fontAlgn="auto">
              <a:spcBef>
                <a:spcPts val="0"/>
              </a:spcBef>
              <a:spcAft>
                <a:spcPts val="0"/>
              </a:spcAft>
            </a:pPr>
            <a:r>
              <a:rPr lang="en-US" sz="1800" dirty="0" err="1" smtClean="0">
                <a:solidFill>
                  <a:prstClr val="black"/>
                </a:solidFill>
                <a:latin typeface="Calibri"/>
                <a:cs typeface="+mn-cs"/>
              </a:rPr>
              <a:t>tropopause</a:t>
            </a:r>
            <a:endParaRPr lang="en-US" sz="1800" dirty="0" smtClean="0">
              <a:solidFill>
                <a:prstClr val="black"/>
              </a:solidFill>
              <a:latin typeface="Calibri"/>
              <a:cs typeface="+mn-cs"/>
            </a:endParaRPr>
          </a:p>
        </p:txBody>
      </p:sp>
      <p:cxnSp>
        <p:nvCxnSpPr>
          <p:cNvPr id="45" name="Straight Arrow Connector 44"/>
          <p:cNvCxnSpPr/>
          <p:nvPr/>
        </p:nvCxnSpPr>
        <p:spPr>
          <a:xfrm>
            <a:off x="1447800" y="1752600"/>
            <a:ext cx="685800" cy="2286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52400" y="5830669"/>
            <a:ext cx="1172116" cy="646331"/>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Dry</a:t>
            </a:r>
          </a:p>
          <a:p>
            <a:pPr fontAlgn="auto">
              <a:spcBef>
                <a:spcPts val="0"/>
              </a:spcBef>
              <a:spcAft>
                <a:spcPts val="0"/>
              </a:spcAft>
            </a:pPr>
            <a:r>
              <a:rPr lang="en-US" sz="1800" dirty="0" smtClean="0">
                <a:solidFill>
                  <a:prstClr val="black"/>
                </a:solidFill>
                <a:latin typeface="Calibri"/>
                <a:cs typeface="+mn-cs"/>
              </a:rPr>
              <a:t>subtropics</a:t>
            </a:r>
          </a:p>
        </p:txBody>
      </p:sp>
      <p:sp>
        <p:nvSpPr>
          <p:cNvPr id="51" name="TextBox 50"/>
          <p:cNvSpPr txBox="1"/>
          <p:nvPr/>
        </p:nvSpPr>
        <p:spPr>
          <a:xfrm>
            <a:off x="5562600" y="1563469"/>
            <a:ext cx="172396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Stratospheric air</a:t>
            </a:r>
          </a:p>
        </p:txBody>
      </p:sp>
      <p:cxnSp>
        <p:nvCxnSpPr>
          <p:cNvPr id="52" name="Straight Arrow Connector 51"/>
          <p:cNvCxnSpPr/>
          <p:nvPr/>
        </p:nvCxnSpPr>
        <p:spPr>
          <a:xfrm rot="10800000" flipV="1">
            <a:off x="4419600" y="1828800"/>
            <a:ext cx="990600" cy="6858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447040" y="5043469"/>
            <a:ext cx="3544560" cy="646331"/>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cs typeface="+mn-cs"/>
              </a:rPr>
              <a:t>Strong polar jet stream in the upper troposphere at </a:t>
            </a:r>
            <a:r>
              <a:rPr lang="en-US" sz="1800" dirty="0" err="1" smtClean="0">
                <a:solidFill>
                  <a:prstClr val="black"/>
                </a:solidFill>
                <a:latin typeface="Calibri"/>
                <a:cs typeface="+mn-cs"/>
              </a:rPr>
              <a:t>midlatitudes</a:t>
            </a:r>
            <a:endParaRPr lang="en-US" sz="1800" dirty="0" smtClean="0">
              <a:solidFill>
                <a:prstClr val="black"/>
              </a:solidFill>
              <a:latin typeface="Calibri"/>
              <a:cs typeface="+mn-cs"/>
            </a:endParaRPr>
          </a:p>
        </p:txBody>
      </p:sp>
      <p:pic>
        <p:nvPicPr>
          <p:cNvPr id="21" name="Picture 6" descr="Noaa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18388" y="45697"/>
            <a:ext cx="811212" cy="792503"/>
          </a:xfrm>
          <a:prstGeom prst="rect">
            <a:avLst/>
          </a:prstGeom>
          <a:noFill/>
        </p:spPr>
      </p:pic>
      <p:pic>
        <p:nvPicPr>
          <p:cNvPr id="22" name="Picture 4"/>
          <p:cNvPicPr>
            <a:picLocks noChangeAspect="1" noChangeArrowheads="1"/>
          </p:cNvPicPr>
          <p:nvPr/>
        </p:nvPicPr>
        <p:blipFill>
          <a:blip r:embed="rId7" cstate="print"/>
          <a:srcRect/>
          <a:stretch>
            <a:fillRect/>
          </a:stretch>
        </p:blipFill>
        <p:spPr bwMode="auto">
          <a:xfrm>
            <a:off x="8305800" y="50026"/>
            <a:ext cx="784474" cy="788174"/>
          </a:xfrm>
          <a:prstGeom prst="rect">
            <a:avLst/>
          </a:prstGeom>
          <a:noFill/>
          <a:ln w="9525">
            <a:noFill/>
            <a:miter lim="800000"/>
            <a:headEnd/>
            <a:tailEnd/>
          </a:ln>
        </p:spPr>
      </p:pic>
      <p:pic>
        <p:nvPicPr>
          <p:cNvPr id="24" name="Picture 23" descr="Draft-1.8b.png"/>
          <p:cNvPicPr>
            <a:picLocks noChangeAspect="1"/>
          </p:cNvPicPr>
          <p:nvPr/>
        </p:nvPicPr>
        <p:blipFill>
          <a:blip r:embed="rId8" cstate="print"/>
          <a:srcRect t="14407" r="7976" b="14407"/>
          <a:stretch>
            <a:fillRect/>
          </a:stretch>
        </p:blipFill>
        <p:spPr>
          <a:xfrm>
            <a:off x="6473653" y="0"/>
            <a:ext cx="917747" cy="838200"/>
          </a:xfrm>
          <a:prstGeom prst="rect">
            <a:avLst/>
          </a:prstGeom>
        </p:spPr>
      </p:pic>
    </p:spTree>
    <p:extLst>
      <p:ext uri="{BB962C8B-B14F-4D97-AF65-F5344CB8AC3E}">
        <p14:creationId xmlns:p14="http://schemas.microsoft.com/office/powerpoint/2010/main" val="32258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ivt.png"/>
          <p:cNvPicPr>
            <a:picLocks noChangeAspect="1"/>
          </p:cNvPicPr>
          <p:nvPr/>
        </p:nvPicPr>
        <p:blipFill>
          <a:blip r:embed="rId3" cstate="print"/>
          <a:srcRect/>
          <a:stretch>
            <a:fillRect/>
          </a:stretch>
        </p:blipFill>
        <p:spPr bwMode="auto">
          <a:xfrm>
            <a:off x="267612" y="1139370"/>
            <a:ext cx="8115300" cy="5486400"/>
          </a:xfrm>
          <a:prstGeom prst="rect">
            <a:avLst/>
          </a:prstGeom>
          <a:noFill/>
          <a:ln w="9525">
            <a:noFill/>
            <a:miter lim="800000"/>
            <a:headEnd/>
            <a:tailEnd/>
          </a:ln>
        </p:spPr>
      </p:pic>
      <p:sp>
        <p:nvSpPr>
          <p:cNvPr id="3" name="Rectangle 2"/>
          <p:cNvSpPr/>
          <p:nvPr/>
        </p:nvSpPr>
        <p:spPr>
          <a:xfrm>
            <a:off x="228600" y="152400"/>
            <a:ext cx="8763000" cy="584776"/>
          </a:xfrm>
          <a:prstGeom prst="rect">
            <a:avLst/>
          </a:prstGeom>
        </p:spPr>
        <p:txBody>
          <a:bodyPr wrap="square">
            <a:spAutoFit/>
          </a:bodyPr>
          <a:lstStyle/>
          <a:p>
            <a:pPr fontAlgn="auto">
              <a:spcBef>
                <a:spcPts val="0"/>
              </a:spcBef>
              <a:spcAft>
                <a:spcPts val="0"/>
              </a:spcAft>
            </a:pPr>
            <a:r>
              <a:rPr lang="en-US" sz="3200" dirty="0" smtClean="0">
                <a:solidFill>
                  <a:prstClr val="white"/>
                </a:solidFill>
                <a:latin typeface="Helvetica"/>
                <a:cs typeface="Helvetica"/>
              </a:rPr>
              <a:t>A</a:t>
            </a:r>
            <a:r>
              <a:rPr lang="en-US" sz="2400" dirty="0" smtClean="0">
                <a:solidFill>
                  <a:prstClr val="white"/>
                </a:solidFill>
                <a:latin typeface="Helvetica"/>
                <a:cs typeface="Helvetica"/>
              </a:rPr>
              <a:t>TMOSPHERIC </a:t>
            </a:r>
            <a:r>
              <a:rPr lang="en-US" sz="3200" dirty="0" smtClean="0">
                <a:solidFill>
                  <a:prstClr val="white"/>
                </a:solidFill>
                <a:latin typeface="Helvetica"/>
                <a:cs typeface="Helvetica"/>
              </a:rPr>
              <a:t>R</a:t>
            </a:r>
            <a:r>
              <a:rPr lang="en-US" sz="2400" dirty="0" smtClean="0">
                <a:solidFill>
                  <a:prstClr val="white"/>
                </a:solidFill>
                <a:latin typeface="Helvetica"/>
                <a:cs typeface="Helvetica"/>
              </a:rPr>
              <a:t>IVERS – </a:t>
            </a:r>
            <a:r>
              <a:rPr lang="en-US" sz="3200" dirty="0" smtClean="0">
                <a:solidFill>
                  <a:prstClr val="white"/>
                </a:solidFill>
                <a:latin typeface="Helvetica"/>
                <a:cs typeface="Helvetica"/>
              </a:rPr>
              <a:t>W</a:t>
            </a:r>
            <a:r>
              <a:rPr lang="en-US" sz="2400" dirty="0" smtClean="0">
                <a:solidFill>
                  <a:prstClr val="white"/>
                </a:solidFill>
                <a:latin typeface="Helvetica"/>
                <a:cs typeface="Helvetica"/>
              </a:rPr>
              <a:t>ATER </a:t>
            </a:r>
            <a:r>
              <a:rPr lang="en-US" sz="3200" dirty="0" smtClean="0">
                <a:solidFill>
                  <a:prstClr val="white"/>
                </a:solidFill>
                <a:latin typeface="Helvetica"/>
                <a:cs typeface="Helvetica"/>
              </a:rPr>
              <a:t>V</a:t>
            </a:r>
            <a:r>
              <a:rPr lang="en-US" sz="2400" dirty="0" smtClean="0">
                <a:solidFill>
                  <a:prstClr val="white"/>
                </a:solidFill>
                <a:latin typeface="Helvetica"/>
                <a:cs typeface="Helvetica"/>
              </a:rPr>
              <a:t>APOR </a:t>
            </a:r>
            <a:r>
              <a:rPr lang="en-US" sz="3200" dirty="0" smtClean="0">
                <a:solidFill>
                  <a:prstClr val="white"/>
                </a:solidFill>
                <a:latin typeface="Helvetica"/>
                <a:cs typeface="Helvetica"/>
              </a:rPr>
              <a:t>T</a:t>
            </a:r>
            <a:r>
              <a:rPr lang="en-US" sz="2400" dirty="0" smtClean="0">
                <a:solidFill>
                  <a:prstClr val="white"/>
                </a:solidFill>
                <a:latin typeface="Helvetica"/>
                <a:cs typeface="Helvetica"/>
              </a:rPr>
              <a:t>RANSPORT</a:t>
            </a:r>
            <a:endParaRPr lang="en-US" sz="2400" dirty="0">
              <a:solidFill>
                <a:prstClr val="white"/>
              </a:solidFill>
              <a:latin typeface="Helvetica"/>
              <a:cs typeface="Helvetica"/>
            </a:endParaRPr>
          </a:p>
        </p:txBody>
      </p:sp>
      <p:cxnSp>
        <p:nvCxnSpPr>
          <p:cNvPr id="4" name="Straight Connector 3"/>
          <p:cNvCxnSpPr/>
          <p:nvPr/>
        </p:nvCxnSpPr>
        <p:spPr>
          <a:xfrm>
            <a:off x="457200" y="838200"/>
            <a:ext cx="8153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72862" y="5635170"/>
            <a:ext cx="1066800" cy="6096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cxnSp>
        <p:nvCxnSpPr>
          <p:cNvPr id="9" name="Straight Arrow Connector 8"/>
          <p:cNvCxnSpPr>
            <a:endCxn id="5" idx="7"/>
          </p:cNvCxnSpPr>
          <p:nvPr/>
        </p:nvCxnSpPr>
        <p:spPr>
          <a:xfrm flipH="1">
            <a:off x="5083433" y="3806370"/>
            <a:ext cx="1451630" cy="1918074"/>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30262" y="3425370"/>
            <a:ext cx="1066800" cy="400110"/>
          </a:xfrm>
          <a:prstGeom prst="rect">
            <a:avLst/>
          </a:prstGeom>
          <a:noFill/>
        </p:spPr>
        <p:txBody>
          <a:bodyPr wrap="square" rtlCol="0">
            <a:spAutoFit/>
          </a:bodyPr>
          <a:lstStyle/>
          <a:p>
            <a:pPr fontAlgn="auto">
              <a:spcBef>
                <a:spcPts val="0"/>
              </a:spcBef>
              <a:spcAft>
                <a:spcPts val="0"/>
              </a:spcAft>
            </a:pPr>
            <a:r>
              <a:rPr lang="en-US" sz="2000" b="1" dirty="0" smtClean="0">
                <a:solidFill>
                  <a:srgbClr val="C0504D"/>
                </a:solidFill>
                <a:latin typeface="Calibri"/>
                <a:cs typeface="+mn-cs"/>
              </a:rPr>
              <a:t>AR Core</a:t>
            </a:r>
            <a:endParaRPr lang="en-US" sz="2000" b="1" dirty="0">
              <a:solidFill>
                <a:srgbClr val="C0504D"/>
              </a:solidFill>
              <a:latin typeface="Calibri"/>
              <a:cs typeface="+mn-cs"/>
            </a:endParaRPr>
          </a:p>
        </p:txBody>
      </p:sp>
      <p:sp>
        <p:nvSpPr>
          <p:cNvPr id="11" name="Oval 10"/>
          <p:cNvSpPr/>
          <p:nvPr/>
        </p:nvSpPr>
        <p:spPr>
          <a:xfrm>
            <a:off x="2191662" y="2358570"/>
            <a:ext cx="1676400" cy="16764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 name="TextBox 11"/>
          <p:cNvSpPr txBox="1"/>
          <p:nvPr/>
        </p:nvSpPr>
        <p:spPr>
          <a:xfrm>
            <a:off x="3715662" y="2282370"/>
            <a:ext cx="1447800" cy="400110"/>
          </a:xfrm>
          <a:prstGeom prst="rect">
            <a:avLst/>
          </a:prstGeom>
          <a:noFill/>
        </p:spPr>
        <p:txBody>
          <a:bodyPr wrap="square" rtlCol="0">
            <a:spAutoFit/>
          </a:bodyPr>
          <a:lstStyle/>
          <a:p>
            <a:pPr fontAlgn="auto">
              <a:spcBef>
                <a:spcPts val="0"/>
              </a:spcBef>
              <a:spcAft>
                <a:spcPts val="0"/>
              </a:spcAft>
            </a:pPr>
            <a:r>
              <a:rPr lang="en-US" sz="2000" b="1" dirty="0" smtClean="0">
                <a:solidFill>
                  <a:srgbClr val="C0504D"/>
                </a:solidFill>
                <a:latin typeface="Calibri"/>
                <a:cs typeface="+mn-cs"/>
              </a:rPr>
              <a:t>Jet Stream</a:t>
            </a:r>
            <a:endParaRPr lang="en-US" sz="2000" b="1" dirty="0">
              <a:solidFill>
                <a:srgbClr val="C0504D"/>
              </a:solidFill>
              <a:latin typeface="Calibri"/>
              <a:cs typeface="+mn-cs"/>
            </a:endParaRPr>
          </a:p>
        </p:txBody>
      </p:sp>
      <p:pic>
        <p:nvPicPr>
          <p:cNvPr id="13" name="Picture 12" descr="drops_f17_0200z_AR_nbound.png"/>
          <p:cNvPicPr>
            <a:picLocks noChangeAspect="1"/>
          </p:cNvPicPr>
          <p:nvPr/>
        </p:nvPicPr>
        <p:blipFill>
          <a:blip r:embed="rId4" cstate="print"/>
          <a:srcRect l="42677" t="22174" r="18445" b="23486"/>
          <a:stretch>
            <a:fillRect/>
          </a:stretch>
        </p:blipFill>
        <p:spPr>
          <a:xfrm>
            <a:off x="6734627" y="943427"/>
            <a:ext cx="2275207" cy="2385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NCAR/NOAA GH </a:t>
            </a:r>
            <a:r>
              <a:rPr lang="en-US" dirty="0" err="1" smtClean="0"/>
              <a:t>Dropsonde</a:t>
            </a:r>
            <a:r>
              <a:rPr lang="en-US" dirty="0" smtClean="0"/>
              <a:t> System</a:t>
            </a:r>
            <a:endParaRPr lang="en-US" dirty="0"/>
          </a:p>
        </p:txBody>
      </p:sp>
      <p:pic>
        <p:nvPicPr>
          <p:cNvPr id="6" name="Content Placeholder 5" descr="avaps_installed.gif"/>
          <p:cNvPicPr>
            <a:picLocks noGrp="1" noChangeAspect="1"/>
          </p:cNvPicPr>
          <p:nvPr>
            <p:ph idx="1"/>
          </p:nvPr>
        </p:nvPicPr>
        <p:blipFill>
          <a:blip r:embed="rId2" cstate="print"/>
          <a:srcRect l="14000" t="26667" r="25000" b="14667"/>
          <a:stretch>
            <a:fillRect/>
          </a:stretch>
        </p:blipFill>
        <p:spPr>
          <a:xfrm>
            <a:off x="269967" y="1179313"/>
            <a:ext cx="4016045" cy="2896786"/>
          </a:xfr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8</a:t>
            </a:fld>
            <a:endParaRPr lang="en-US"/>
          </a:p>
        </p:txBody>
      </p:sp>
      <p:pic>
        <p:nvPicPr>
          <p:cNvPr id="13" name="Picture 12" descr="GHDS FLIGHT.jpg"/>
          <p:cNvPicPr>
            <a:picLocks noChangeAspect="1"/>
          </p:cNvPicPr>
          <p:nvPr/>
        </p:nvPicPr>
        <p:blipFill>
          <a:blip r:embed="rId3" cstate="print">
            <a:extLst>
              <a:ext uri="{28A0092B-C50C-407E-A947-70E740481C1C}">
                <a14:useLocalDpi xmlns:a14="http://schemas.microsoft.com/office/drawing/2010/main" val="0"/>
              </a:ext>
            </a:extLst>
          </a:blip>
          <a:srcRect b="3668"/>
          <a:stretch>
            <a:fillRect/>
          </a:stretch>
        </p:blipFill>
        <p:spPr bwMode="auto">
          <a:xfrm>
            <a:off x="4506682" y="1179283"/>
            <a:ext cx="3491346" cy="2684621"/>
          </a:xfrm>
          <a:prstGeom prst="rect">
            <a:avLst/>
          </a:prstGeom>
          <a:noFill/>
          <a:ln>
            <a:solidFill>
              <a:sysClr val="windowText" lastClr="000000">
                <a:lumMod val="65000"/>
              </a:sysClr>
            </a:solidFill>
          </a:ln>
          <a:effectLst>
            <a:outerShdw blurRad="50800" dist="38100" dir="2700000" algn="tl" rotWithShape="0">
              <a:prstClr val="black">
                <a:alpha val="40000"/>
              </a:prstClr>
            </a:outerShdw>
          </a:effectLst>
          <a:extLst/>
        </p:spPr>
      </p:pic>
      <p:pic>
        <p:nvPicPr>
          <p:cNvPr id="14" name="Picture 13" descr="ED10-0244-4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6051" y="4009574"/>
            <a:ext cx="2890917" cy="2118167"/>
          </a:xfrm>
          <a:prstGeom prst="rect">
            <a:avLst/>
          </a:prstGeom>
          <a:noFill/>
          <a:ln w="9525">
            <a:noFill/>
            <a:round/>
            <a:headEnd/>
            <a:tailEnd/>
          </a:ln>
          <a:effectLst>
            <a:outerShdw blurRad="50800" dist="38100" dir="2700000" algn="tl" rotWithShape="0">
              <a:prstClr val="black">
                <a:alpha val="40000"/>
              </a:prstClr>
            </a:outerShdw>
          </a:effectLst>
          <a:extLst/>
        </p:spPr>
      </p:pic>
      <p:sp>
        <p:nvSpPr>
          <p:cNvPr id="15" name="TextBox 14"/>
          <p:cNvSpPr txBox="1"/>
          <p:nvPr/>
        </p:nvSpPr>
        <p:spPr>
          <a:xfrm>
            <a:off x="6781800" y="3650346"/>
            <a:ext cx="2133600" cy="646331"/>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latin typeface="Calibri"/>
                <a:ea typeface="+mn-ea"/>
                <a:cs typeface="+mn-cs"/>
              </a:rPr>
              <a:t>Dropsonde</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 System Launch Tube</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Oval 20"/>
          <p:cNvSpPr/>
          <p:nvPr/>
        </p:nvSpPr>
        <p:spPr>
          <a:xfrm>
            <a:off x="5617028" y="3243456"/>
            <a:ext cx="596320" cy="461319"/>
          </a:xfrm>
          <a:prstGeom prst="ellipse">
            <a:avLst/>
          </a:prstGeom>
          <a:no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Oval 21"/>
          <p:cNvSpPr/>
          <p:nvPr/>
        </p:nvSpPr>
        <p:spPr>
          <a:xfrm>
            <a:off x="7068456" y="4668172"/>
            <a:ext cx="1240278" cy="1189619"/>
          </a:xfrm>
          <a:prstGeom prst="ellipse">
            <a:avLst/>
          </a:prstGeom>
          <a:noFill/>
          <a:ln w="2857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048004" y="3664853"/>
            <a:ext cx="2560320" cy="270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2761342" y="6266546"/>
            <a:ext cx="2971800" cy="36933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latin typeface="Calibri"/>
                <a:ea typeface="+mn-ea"/>
                <a:cs typeface="+mn-cs"/>
              </a:rPr>
              <a:t>Dropsonde</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 Launch Assembly</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TextBox 31"/>
          <p:cNvSpPr txBox="1"/>
          <p:nvPr/>
        </p:nvSpPr>
        <p:spPr>
          <a:xfrm>
            <a:off x="344714" y="4129314"/>
            <a:ext cx="2137228" cy="64633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latin typeface="Calibri"/>
                <a:ea typeface="+mn-ea"/>
                <a:cs typeface="+mn-cs"/>
              </a:rPr>
              <a:t>Dropsonde</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 System Electronics</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Oval 32"/>
          <p:cNvSpPr/>
          <p:nvPr/>
        </p:nvSpPr>
        <p:spPr>
          <a:xfrm>
            <a:off x="1683656" y="2119088"/>
            <a:ext cx="1364343" cy="1494971"/>
          </a:xfrm>
          <a:prstGeom prst="ellipse">
            <a:avLst/>
          </a:prstGeom>
          <a:noFill/>
          <a:ln w="254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 2012</a:t>
            </a:r>
            <a:endParaRPr lang="en-US" dirty="0"/>
          </a:p>
        </p:txBody>
      </p:sp>
      <p:sp>
        <p:nvSpPr>
          <p:cNvPr id="3" name="Content Placeholder 2"/>
          <p:cNvSpPr>
            <a:spLocks noGrp="1"/>
          </p:cNvSpPr>
          <p:nvPr>
            <p:ph idx="1"/>
          </p:nvPr>
        </p:nvSpPr>
        <p:spPr>
          <a:xfrm>
            <a:off x="457200" y="1175656"/>
            <a:ext cx="5188857" cy="5326743"/>
          </a:xfrm>
        </p:spPr>
        <p:txBody>
          <a:bodyPr>
            <a:normAutofit lnSpcReduction="10000"/>
          </a:bodyPr>
          <a:lstStyle/>
          <a:p>
            <a:pPr>
              <a:spcBef>
                <a:spcPts val="900"/>
              </a:spcBef>
              <a:buFont typeface="Arial" pitchFamily="34" charset="0"/>
              <a:buChar char="•"/>
            </a:pPr>
            <a:r>
              <a:rPr lang="en-US" dirty="0" smtClean="0"/>
              <a:t>Full 8 channel capability implemented</a:t>
            </a:r>
          </a:p>
          <a:p>
            <a:pPr>
              <a:spcBef>
                <a:spcPts val="900"/>
              </a:spcBef>
              <a:buFont typeface="Arial" pitchFamily="34" charset="0"/>
              <a:buChar char="•"/>
            </a:pPr>
            <a:r>
              <a:rPr lang="en-US" dirty="0" smtClean="0"/>
              <a:t>First operation with Ku-band communications</a:t>
            </a:r>
          </a:p>
          <a:p>
            <a:pPr>
              <a:spcBef>
                <a:spcPts val="900"/>
              </a:spcBef>
              <a:buFont typeface="Arial" pitchFamily="34" charset="0"/>
              <a:buChar char="•"/>
            </a:pPr>
            <a:r>
              <a:rPr lang="en-US" dirty="0" smtClean="0"/>
              <a:t>Real-time GTS transmission </a:t>
            </a:r>
          </a:p>
          <a:p>
            <a:pPr>
              <a:spcBef>
                <a:spcPts val="900"/>
              </a:spcBef>
              <a:buFont typeface="Arial" pitchFamily="34" charset="0"/>
              <a:buChar char="•"/>
            </a:pPr>
            <a:r>
              <a:rPr lang="en-US" dirty="0" err="1" smtClean="0"/>
              <a:t>Sonde</a:t>
            </a:r>
            <a:r>
              <a:rPr lang="en-US" dirty="0" smtClean="0"/>
              <a:t> diagnostics on power-up</a:t>
            </a:r>
          </a:p>
          <a:p>
            <a:pPr>
              <a:spcBef>
                <a:spcPts val="900"/>
              </a:spcBef>
              <a:buFont typeface="Arial" pitchFamily="34" charset="0"/>
              <a:buChar char="•"/>
            </a:pPr>
            <a:r>
              <a:rPr lang="en-US" dirty="0" smtClean="0"/>
              <a:t>Automated logging of additional parameters at launch in PMHOF</a:t>
            </a:r>
          </a:p>
          <a:p>
            <a:pPr>
              <a:spcBef>
                <a:spcPts val="900"/>
              </a:spcBef>
              <a:buFont typeface="Arial" pitchFamily="34" charset="0"/>
              <a:buChar char="•"/>
            </a:pPr>
            <a:r>
              <a:rPr lang="en-US" dirty="0" smtClean="0"/>
              <a:t>New version of Aspen</a:t>
            </a:r>
          </a:p>
          <a:p>
            <a:pPr lvl="1">
              <a:spcBef>
                <a:spcPts val="900"/>
              </a:spcBef>
              <a:buFont typeface="Arial" pitchFamily="34" charset="0"/>
              <a:buChar char="•"/>
            </a:pPr>
            <a:r>
              <a:rPr lang="en-US" dirty="0" smtClean="0"/>
              <a:t>Synoptic map capability</a:t>
            </a:r>
          </a:p>
          <a:p>
            <a:pPr lvl="1">
              <a:spcBef>
                <a:spcPts val="900"/>
              </a:spcBef>
              <a:buFont typeface="Arial" pitchFamily="34" charset="0"/>
              <a:buChar char="•"/>
            </a:pPr>
            <a:r>
              <a:rPr lang="en-US" dirty="0" smtClean="0"/>
              <a:t>Mac/Linux/Windows support</a:t>
            </a:r>
          </a:p>
          <a:p>
            <a:pPr>
              <a:spcBef>
                <a:spcPts val="900"/>
              </a:spcBef>
              <a:buFont typeface="Arial" pitchFamily="34" charset="0"/>
              <a:buChar char="•"/>
            </a:pPr>
            <a:r>
              <a:rPr lang="en-US" dirty="0" smtClean="0"/>
              <a:t>Operation in new Flight Information Regions</a:t>
            </a:r>
          </a:p>
          <a:p>
            <a:pPr lvl="1">
              <a:buFont typeface="Arial" pitchFamily="34" charset="0"/>
              <a:buChar char="•"/>
            </a:pPr>
            <a:endParaRPr lang="en-US"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C1FB-4482-471A-A09B-D9D47C296491}" type="slidenum">
              <a:rPr lang="en-US" smtClean="0"/>
              <a:pPr>
                <a:defRPr/>
              </a:pPr>
              <a:t>9</a:t>
            </a:fld>
            <a:endParaRPr lang="en-US"/>
          </a:p>
        </p:txBody>
      </p:sp>
      <p:pic>
        <p:nvPicPr>
          <p:cNvPr id="778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49" t="15000" r="27655" b="6708"/>
          <a:stretch/>
        </p:blipFill>
        <p:spPr bwMode="auto">
          <a:xfrm>
            <a:off x="5631551" y="1132111"/>
            <a:ext cx="3335817" cy="241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94" t="13231" r="27655" b="6266"/>
          <a:stretch/>
        </p:blipFill>
        <p:spPr bwMode="auto">
          <a:xfrm>
            <a:off x="5638412" y="3657601"/>
            <a:ext cx="3328956" cy="2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312873"/>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54577&quot;&gt;&lt;/object&gt;&lt;object type=&quot;2&quot; unique_id=&quot;54578&quot;&gt;&lt;object type=&quot;3&quot; unique_id=&quot;54579&quot;&gt;&lt;property id=&quot;20148&quot; value=&quot;5&quot;/&gt;&lt;property id=&quot;20300&quot; value=&quot;Slide 1 - &amp;quot;&amp;#x0D;&amp;#x0A;&amp;#x0D;&amp;#x0A;NOAA &amp;#x0D;&amp;#x0A;Budget Overview&amp;quot;&quot;/&gt;&lt;property id=&quot;20307&quot; value=&quot;257&quot;/&gt;&lt;/object&gt;&lt;object type=&quot;3&quot; unique_id=&quot;54580&quot;&gt;&lt;property id=&quot;20148&quot; value=&quot;5&quot;/&gt;&lt;property id=&quot;20300&quot; value=&quot;Slide 2 - &amp;quot;Agenda&amp;quot;&quot;/&gt;&lt;property id=&quot;20307&quot; value=&quot;432&quot;/&gt;&lt;/object&gt;&lt;object type=&quot;3&quot; unique_id=&quot;54581&quot;&gt;&lt;property id=&quot;20148&quot; value=&quot;5&quot;/&gt;&lt;property id=&quot;20300&quot; value=&quot;Slide 3 - &amp;quot;Budget Overview&amp;quot;&quot;/&gt;&lt;property id=&quot;20307&quot; value=&quot;433&quot;/&gt;&lt;/object&gt;&lt;object type=&quot;3&quot; unique_id=&quot;54582&quot;&gt;&lt;property id=&quot;20148&quot; value=&quot;5&quot;/&gt;&lt;property id=&quot;20300&quot; value=&quot;Slide 4 - &amp;quot;FY 2008 ORF Actuals by Expenditures&amp;quot;&quot;/&gt;&lt;property id=&quot;20307&quot; value=&quot;434&quot;/&gt;&lt;/object&gt;&lt;object type=&quot;3&quot; unique_id=&quot;54583&quot;&gt;&lt;property id=&quot;20148&quot; value=&quot;5&quot;/&gt;&lt;property id=&quot;20300&quot; value=&quot;Slide 5 - &amp;quot;FY 2008 PAC Actuals by Expenditures&amp;quot;&quot;/&gt;&lt;property id=&quot;20307&quot; value=&quot;436&quot;/&gt;&lt;/object&gt;&lt;object type=&quot;3&quot; unique_id=&quot;54584&quot;&gt;&lt;property id=&quot;20148&quot; value=&quot;5&quot;/&gt;&lt;property id=&quot;20300&quot; value=&quot;Slide 6 - &amp;quot;FY 2008 Expenditures by Line Office &amp;quot;&quot;/&gt;&lt;property id=&quot;20307&quot; value=&quot;435&quot;/&gt;&lt;/object&gt;&lt;object type=&quot;3&quot; unique_id=&quot;54586&quot;&gt;&lt;property id=&quot;20148&quot; value=&quot;5&quot;/&gt;&lt;property id=&quot;20300&quot; value=&quot;Slide 7 - &amp;quot;FY 2009 NOAA Budget Trends&amp;quot;&quot;/&gt;&lt;property id=&quot;20307&quot; value=&quot;439&quot;/&gt;&lt;/object&gt;&lt;object type=&quot;3&quot; unique_id=&quot;54587&quot;&gt;&lt;property id=&quot;20148&quot; value=&quot;5&quot;/&gt;&lt;property id=&quot;20300&quot; value=&quot;Slide 8 - &amp;quot;FY 2009 President’s Budget&amp;#x0D;&amp;#x0A;Outyear Profiles &amp;#x0D;&amp;#x0A;&amp;#x0D;&amp;#x0A;&amp;quot;&quot;/&gt;&lt;property id=&quot;20307&quot; value=&quot;417&quot;/&gt;&lt;/object&gt;&lt;object type=&quot;3&quot; unique_id=&quot;54588&quot;&gt;&lt;property id=&quot;20148&quot; value=&quot;5&quot;/&gt;&lt;property id=&quot;20300&quot; value=&quot;Slide 11 - &amp;quot;FY 2009&amp;#x0D;&amp;#x0A;President’s Budget &amp;quot;&quot;/&gt;&lt;property id=&quot;20307&quot; value=&quot;422&quot;/&gt;&lt;/object&gt;&lt;object type=&quot;3&quot; unique_id=&quot;54589&quot;&gt;&lt;property id=&quot;20148&quot; value=&quot;5&quot;/&gt;&lt;property id=&quot;20300&quot; value=&quot;Slide 12 - &amp;quot;FY 2009 President’s Budget&amp;quot;&quot;/&gt;&lt;property id=&quot;20307&quot; value=&quot;440&quot;/&gt;&lt;/object&gt;&lt;object type=&quot;3&quot; unique_id=&quot;54591&quot;&gt;&lt;property id=&quot;20148&quot; value=&quot;5&quot;/&gt;&lt;property id=&quot;20300&quot; value=&quot;Slide 13 - &amp;quot;FY 2009 Budget Priorities&amp;quot;&quot;/&gt;&lt;property id=&quot;20307&quot; value=&quot;424&quot;/&gt;&lt;/object&gt;&lt;object type=&quot;3&quot; unique_id=&quot;54594&quot;&gt;&lt;property id=&quot;20148&quot; value=&quot;5&quot;/&gt;&lt;property id=&quot;20300&quot; value=&quot;Slide 14 - &amp;quot;Summary by Line Office&amp;quot;&quot;/&gt;&lt;property id=&quot;20307&quot; value=&quot;428&quot;/&gt;&lt;/object&gt;&lt;object type=&quot;3&quot; unique_id=&quot;54596&quot;&gt;&lt;property id=&quot;20148&quot; value=&quot;5&quot;/&gt;&lt;property id=&quot;20300&quot; value=&quot;Slide 15 - &amp;quot;FY 2010 &amp;#x0D;&amp;#x0A;DOC Budget Submission &amp;quot;&quot;/&gt;&lt;property id=&quot;20307&quot; value=&quot;430&quot;/&gt;&lt;/object&gt;&lt;object type=&quot;3&quot; unique_id=&quot;54597&quot;&gt;&lt;property id=&quot;20148&quot; value=&quot;5&quot;/&gt;&lt;property id=&quot;20300&quot; value=&quot;Slide 16 - &amp;quot;FY 2010 Budget Update&amp;quot;&quot;/&gt;&lt;property id=&quot;20307&quot; value=&quot;431&quot;/&gt;&lt;/object&gt;&lt;object type=&quot;3&quot; unique_id=&quot;54598&quot;&gt;&lt;property id=&quot;20148&quot; value=&quot;5&quot;/&gt;&lt;property id=&quot;20300&quot; value=&quot;Slide 17 - &amp;quot;Budget Proposal Highlights&amp;quot;&quot;/&gt;&lt;property id=&quot;20307&quot; value=&quot;410&quot;/&gt;&lt;/object&gt;&lt;object type=&quot;3&quot; unique_id=&quot;54599&quot;&gt;&lt;property id=&quot;20148&quot; value=&quot;5&quot;/&gt;&lt;property id=&quot;20300&quot; value=&quot;Slide 20 - &amp;quot;Budget Proposal Highlights&amp;quot;&quot;/&gt;&lt;property id=&quot;20307&quot; value=&quot;413&quot;/&gt;&lt;/object&gt;&lt;object type=&quot;3&quot; unique_id=&quot;54600&quot;&gt;&lt;property id=&quot;20148&quot; value=&quot;5&quot;/&gt;&lt;property id=&quot;20300&quot; value=&quot;Slide 18 - &amp;quot;Historical NOAA Budget Trends&amp;quot;&quot;/&gt;&lt;property id=&quot;20307&quot; value=&quot;338&quot;/&gt;&lt;/object&gt;&lt;object type=&quot;3&quot; unique_id=&quot;54601&quot;&gt;&lt;property id=&quot;20148&quot; value=&quot;5&quot;/&gt;&lt;property id=&quot;20300&quot; value=&quot;Slide 22 - &amp;quot;FY 2010 Goal Team Summary&amp;quot;&quot;/&gt;&lt;property id=&quot;20307&quot; value=&quot;443&quot;/&gt;&lt;/object&gt;&lt;object type=&quot;3&quot; unique_id=&quot;54602&quot;&gt;&lt;property id=&quot;20148&quot; value=&quot;5&quot;/&gt;&lt;property id=&quot;20300&quot; value=&quot;Slide 21 - &amp;quot;FY 2010 Line Office Summary &amp;quot;&quot;/&gt;&lt;property id=&quot;20307&quot; value=&quot;442&quot;/&gt;&lt;/object&gt;&lt;object type=&quot;3&quot; unique_id=&quot;54603&quot;&gt;&lt;property id=&quot;20148&quot; value=&quot;5&quot;/&gt;&lt;property id=&quot;20300&quot; value=&quot;Slide 19 - &amp;quot;FY 2010 Transition Budget Profile &amp;quot;&quot;/&gt;&lt;property id=&quot;20307&quot; value=&quot;441&quot;/&gt;&lt;/object&gt;&lt;object type=&quot;3&quot; unique_id=&quot;54604&quot;&gt;&lt;property id=&quot;20148&quot; value=&quot;5&quot;/&gt;&lt;property id=&quot;20300&quot; value=&quot;Slide 24 - &amp;quot;National Ocean Service&amp;quot;&quot;/&gt;&lt;property id=&quot;20307&quot; value=&quot;400&quot;/&gt;&lt;/object&gt;&lt;object type=&quot;3&quot; unique_id=&quot;54605&quot;&gt;&lt;property id=&quot;20148&quot; value=&quot;5&quot;/&gt;&lt;property id=&quot;20300&quot; value=&quot;Slide 25 - &amp;quot;National Marine Fisheries Service &amp;quot;&quot;/&gt;&lt;property id=&quot;20307&quot; value=&quot;399&quot;/&gt;&lt;/object&gt;&lt;object type=&quot;3&quot; unique_id=&quot;54606&quot;&gt;&lt;property id=&quot;20148&quot; value=&quot;5&quot;/&gt;&lt;property id=&quot;20300&quot; value=&quot;Slide 26 - &amp;quot;Oceanic &amp;amp; Atmospheric Research&amp;quot;&quot;/&gt;&lt;property id=&quot;20307&quot; value=&quot;387&quot;/&gt;&lt;/object&gt;&lt;object type=&quot;3&quot; unique_id=&quot;54607&quot;&gt;&lt;property id=&quot;20148&quot; value=&quot;5&quot;/&gt;&lt;property id=&quot;20300&quot; value=&quot;Slide 27 - &amp;quot;National Weather Service&amp;quot;&quot;/&gt;&lt;property id=&quot;20307&quot; value=&quot;401&quot;/&gt;&lt;/object&gt;&lt;object type=&quot;3&quot; unique_id=&quot;54608&quot;&gt;&lt;property id=&quot;20148&quot; value=&quot;5&quot;/&gt;&lt;property id=&quot;20300&quot; value=&quot;Slide 28 - &amp;quot;National Environmental Satellite Data &amp;amp; Information Service &amp;quot;&quot;/&gt;&lt;property id=&quot;20307&quot; value=&quot;402&quot;/&gt;&lt;/object&gt;&lt;object type=&quot;3&quot; unique_id=&quot;54609&quot;&gt;&lt;property id=&quot;20148&quot; value=&quot;5&quot;/&gt;&lt;property id=&quot;20300&quot; value=&quot;Slide 29 - &amp;quot;Office of Marine &amp;amp; Aviation Services&amp;quot;&quot;/&gt;&lt;property id=&quot;20307&quot; value=&quot;394&quot;/&gt;&lt;/object&gt;&lt;object type=&quot;3&quot; unique_id=&quot;54610&quot;&gt;&lt;property id=&quot;20148&quot; value=&quot;5&quot;/&gt;&lt;property id=&quot;20300&quot; value=&quot;Slide 30 - &amp;quot;FY 2010 Program Support Summary&amp;quot;&quot;/&gt;&lt;property id=&quot;20307&quot; value=&quot;405&quot;/&gt;&lt;/object&gt;&lt;object type=&quot;3&quot; unique_id=&quot;54611&quot;&gt;&lt;property id=&quot;20148&quot; value=&quot;5&quot;/&gt;&lt;property id=&quot;20300&quot; value=&quot;Slide 9 - &amp;quot;FY 2009 Budget Update&amp;quot;&quot;/&gt;&lt;property id=&quot;20307&quot; value=&quot;445&quot;/&gt;&lt;/object&gt;&lt;object type=&quot;3&quot; unique_id=&quot;54612&quot;&gt;&lt;property id=&quot;20148&quot; value=&quot;5&quot;/&gt;&lt;property id=&quot;20300&quot; value=&quot;Slide 10 - &amp;quot;Current Budget Issues&amp;quot;&quot;/&gt;&lt;property id=&quot;20307&quot; value=&quot;444&quot;/&gt;&lt;/object&gt;&lt;object type=&quot;3&quot; unique_id=&quot;54613&quot;&gt;&lt;property id=&quot;20148&quot; value=&quot;5&quot;/&gt;&lt;property id=&quot;20300&quot; value=&quot;Slide 23 - &amp;quot;FY 2010 Line Office Summaries &amp;quot;&quot;/&gt;&lt;property id=&quot;20307&quot; value=&quot;447&quot;/&gt;&lt;/object&gt;&lt;object type=&quot;3&quot; unique_id=&quot;54614&quot;&gt;&lt;property id=&quot;20148&quot; value=&quot;5&quot;/&gt;&lt;property id=&quot;20300&quot; value=&quot;Slide 31 - &amp;quot;Backup Materials&amp;quot;&quot;/&gt;&lt;property id=&quot;20307&quot; value=&quot;448&quot;/&gt;&lt;/object&gt;&lt;object type=&quot;3&quot; unique_id=&quot;54615&quot;&gt;&lt;property id=&quot;20148&quot; value=&quot;5&quot;/&gt;&lt;property id=&quot;20300&quot; value=&quot;Slide 32 - &amp;quot;Budget Overview&amp;quot;&quot;/&gt;&lt;property id=&quot;20307&quot; value=&quot;449&quot;/&gt;&lt;/object&gt;&lt;object type=&quot;3&quot; unique_id=&quot;54616&quot;&gt;&lt;property id=&quot;20148&quot; value=&quot;5&quot;/&gt;&lt;property id=&quot;20300&quot; value=&quot;Slide 33 - &amp;quot;Budget Overview&amp;quot;&quot;/&gt;&lt;property id=&quot;20307&quot; value=&quot;450&quot;/&gt;&lt;/object&gt;&lt;object type=&quot;3&quot; unique_id=&quot;54617&quot;&gt;&lt;property id=&quot;20148&quot; value=&quot;5&quot;/&gt;&lt;property id=&quot;20300&quot; value=&quot;Slide 34 - &amp;quot;Budget Calendar&amp;quot;&quot;/&gt;&lt;property id=&quot;20307&quot; value=&quot;452&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ransit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66"/>
      </a:hlink>
      <a:folHlink>
        <a:srgbClr val="85DFD0"/>
      </a:folHlink>
    </a:clrScheme>
    <a:fontScheme name="Office Classic 3">
      <a:majorFont>
        <a:latin typeface="Arial Black"/>
        <a:ea typeface=""/>
        <a:cs typeface=""/>
      </a:majorFont>
      <a:minorFont>
        <a:latin typeface="Arial Narrow"/>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solidFill>
          <a:schemeClr val="tx1"/>
        </a:solidFill>
      </a:spPr>
      <a:bodyPr wrap="square" rtlCol="0" anchor="ctr">
        <a:noAutofit/>
      </a:bodyPr>
      <a:lstStyle>
        <a:defPPr algn="ctr">
          <a:defRPr sz="1400" dirty="0">
            <a:solidFill>
              <a:srgbClr val="FFFFFF"/>
            </a:solidFill>
            <a:latin typeface="+mn-lt"/>
          </a:defRPr>
        </a:defPPr>
      </a:lstStyle>
    </a:spDef>
  </a:objectDefaults>
  <a:extraClrSchemeLst/>
</a:theme>
</file>

<file path=ppt/theme/theme2.xml><?xml version="1.0" encoding="utf-8"?>
<a:theme xmlns:a="http://schemas.openxmlformats.org/drawingml/2006/main" name="NEPNECStandardBri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ansit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66"/>
    </a:hlink>
    <a:folHlink>
      <a:srgbClr val="85DFD0"/>
    </a:folHlink>
  </a:clrScheme>
</a:themeOverride>
</file>

<file path=ppt/theme/themeOverride2.xml><?xml version="1.0" encoding="utf-8"?>
<a:themeOverride xmlns:a="http://schemas.openxmlformats.org/drawingml/2006/main">
  <a:clrScheme name="Transit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66"/>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1104008_TransitionBriefing_Print</Template>
  <TotalTime>12290</TotalTime>
  <Words>1032</Words>
  <Application>Microsoft Office PowerPoint</Application>
  <PresentationFormat>On-screen Show (4:3)</PresentationFormat>
  <Paragraphs>142</Paragraphs>
  <Slides>15</Slides>
  <Notes>3</Notes>
  <HiddenSlides>0</HiddenSlides>
  <MMClips>0</MMClips>
  <ScaleCrop>false</ScaleCrop>
  <HeadingPairs>
    <vt:vector size="6" baseType="variant">
      <vt:variant>
        <vt:lpstr>Theme</vt:lpstr>
      </vt:variant>
      <vt:variant>
        <vt:i4>4</vt:i4>
      </vt:variant>
      <vt:variant>
        <vt:lpstr>Links</vt:lpstr>
      </vt:variant>
      <vt:variant>
        <vt:i4>1</vt:i4>
      </vt:variant>
      <vt:variant>
        <vt:lpstr>Slide Titles</vt:lpstr>
      </vt:variant>
      <vt:variant>
        <vt:i4>15</vt:i4>
      </vt:variant>
    </vt:vector>
  </HeadingPairs>
  <TitlesOfParts>
    <vt:vector size="20" baseType="lpstr">
      <vt:lpstr>Flow</vt:lpstr>
      <vt:lpstr>NEPNECStandardBrief</vt:lpstr>
      <vt:lpstr>2_Office Theme</vt:lpstr>
      <vt:lpstr>1_Office Theme</vt:lpstr>
      <vt:lpstr>Macintosh HD:Users:scottbra:Documents:Proposals:HS3:Dryden:Pacific Flight:HS3 Pacific Flight Report.doc!OLE_LINK2</vt:lpstr>
      <vt:lpstr>First Global Hawk Dropsonde Launch</vt:lpstr>
      <vt:lpstr>Global Hawk Dropsonde Overview</vt:lpstr>
      <vt:lpstr>Previous GH Deployments</vt:lpstr>
      <vt:lpstr>Sonde Specifications</vt:lpstr>
      <vt:lpstr>HS3 Pacific Test Flight</vt:lpstr>
      <vt:lpstr>North Pacific Cross Sections 32 Dropsondes, 10°N – 48°N</vt:lpstr>
      <vt:lpstr>PowerPoint Presentation</vt:lpstr>
      <vt:lpstr>NCAR/NOAA GH Dropsonde System</vt:lpstr>
      <vt:lpstr>New for 2012</vt:lpstr>
      <vt:lpstr>Sonde Status</vt:lpstr>
      <vt:lpstr>Staffing</vt:lpstr>
      <vt:lpstr>HS3 Operations and Data Flow</vt:lpstr>
      <vt:lpstr>HS3 Operations and Data Flow</vt:lpstr>
      <vt:lpstr>HS3 Operations and Data Flow</vt:lpstr>
      <vt:lpstr>Closing Thoughts</vt:lpstr>
    </vt:vector>
  </TitlesOfParts>
  <Company>National Oceanic &amp; Atmospheric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FY06 Budget</dc:title>
  <dc:creator>Fiona Horsfall</dc:creator>
  <cp:lastModifiedBy>Gary</cp:lastModifiedBy>
  <cp:revision>778</cp:revision>
  <cp:lastPrinted>2004-06-03T15:18:37Z</cp:lastPrinted>
  <dcterms:created xsi:type="dcterms:W3CDTF">2004-05-12T16:39:08Z</dcterms:created>
  <dcterms:modified xsi:type="dcterms:W3CDTF">2012-05-07T03:26:53Z</dcterms:modified>
</cp:coreProperties>
</file>